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7" r:id="rId3"/>
    <p:sldId id="267" r:id="rId4"/>
    <p:sldId id="259" r:id="rId5"/>
    <p:sldId id="258" r:id="rId6"/>
    <p:sldId id="268" r:id="rId7"/>
    <p:sldId id="261" r:id="rId8"/>
    <p:sldId id="262" r:id="rId9"/>
    <p:sldId id="266" r:id="rId10"/>
    <p:sldId id="263" r:id="rId11"/>
    <p:sldId id="264" r:id="rId12"/>
    <p:sldId id="265" r:id="rId13"/>
    <p:sldId id="271" r:id="rId14"/>
    <p:sldId id="270" r:id="rId15"/>
    <p:sldId id="269" r:id="rId16"/>
    <p:sldId id="272" r:id="rId17"/>
    <p:sldId id="273" r:id="rId18"/>
    <p:sldId id="274" r:id="rId19"/>
    <p:sldId id="275" r:id="rId20"/>
    <p:sldId id="276" r:id="rId21"/>
    <p:sldId id="277" r:id="rId22"/>
    <p:sldId id="278"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1T21:29:10.219"/>
    </inkml:context>
    <inkml:brush xml:id="br0">
      <inkml:brushProperty name="width" value="0.05" units="cm"/>
      <inkml:brushProperty name="height" value="0.05" units="cm"/>
    </inkml:brush>
  </inkml:definitions>
  <inkml:trace contextRef="#ctx0" brushRef="#br0">1 0 32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E56D6-F195-48D7-978E-7EE16D430469}"/>
              </a:ext>
            </a:extLst>
          </p:cNvPr>
          <p:cNvSpPr>
            <a:spLocks noGrp="1"/>
          </p:cNvSpPr>
          <p:nvPr>
            <p:ph type="ctrTitle"/>
          </p:nvPr>
        </p:nvSpPr>
        <p:spPr>
          <a:xfrm>
            <a:off x="1756946" y="1104900"/>
            <a:ext cx="8376514" cy="3120504"/>
          </a:xfrm>
        </p:spPr>
        <p:txBody>
          <a:bodyPr anchor="b">
            <a:normAutofit/>
          </a:bodyPr>
          <a:lstStyle>
            <a:lvl1pPr algn="ctr">
              <a:lnSpc>
                <a:spcPct val="110000"/>
              </a:lnSpc>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0A72F42-5C88-4F7D-803B-C371B570D784}"/>
              </a:ext>
            </a:extLst>
          </p:cNvPr>
          <p:cNvSpPr>
            <a:spLocks noGrp="1"/>
          </p:cNvSpPr>
          <p:nvPr>
            <p:ph type="subTitle" idx="1"/>
          </p:nvPr>
        </p:nvSpPr>
        <p:spPr>
          <a:xfrm>
            <a:off x="2908039" y="4442385"/>
            <a:ext cx="6074328" cy="984023"/>
          </a:xfrm>
        </p:spPr>
        <p:txBody>
          <a:bodyPr>
            <a:normAutofit/>
          </a:bodyPr>
          <a:lstStyle>
            <a:lvl1pPr marL="0" indent="0" algn="ctr">
              <a:lnSpc>
                <a:spcPct val="100000"/>
              </a:lnSpc>
              <a:buNone/>
              <a:defRPr sz="2000" i="0" spc="1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A0384F3-2D6A-49F6-8F79-F3955E90484E}"/>
              </a:ext>
            </a:extLst>
          </p:cNvPr>
          <p:cNvSpPr>
            <a:spLocks noGrp="1"/>
          </p:cNvSpPr>
          <p:nvPr>
            <p:ph type="dt" sz="half" idx="10"/>
          </p:nvPr>
        </p:nvSpPr>
        <p:spPr/>
        <p:txBody>
          <a:bodyPr/>
          <a:lstStyle/>
          <a:p>
            <a:fld id="{91F9259A-1FE3-4FF9-8A07-BDD8177164ED}" type="datetime4">
              <a:rPr lang="en-US" smtClean="0"/>
              <a:t>December 30, 2024</a:t>
            </a:fld>
            <a:endParaRPr lang="en-US"/>
          </a:p>
        </p:txBody>
      </p:sp>
      <p:sp>
        <p:nvSpPr>
          <p:cNvPr id="5" name="Footer Placeholder 4">
            <a:extLst>
              <a:ext uri="{FF2B5EF4-FFF2-40B4-BE49-F238E27FC236}">
                <a16:creationId xmlns:a16="http://schemas.microsoft.com/office/drawing/2014/main" id="{95363F32-CD31-4801-BAE4-09EEB12629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5D34C-49ED-4ADB-8693-73B790764F39}"/>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885107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BF0171A2-02C1-4543-8B6B-FCF7E69712DF}"/>
              </a:ext>
            </a:extLst>
          </p:cNvPr>
          <p:cNvSpPr>
            <a:spLocks noGrp="1"/>
          </p:cNvSpPr>
          <p:nvPr>
            <p:ph type="body" orient="vert" idx="1"/>
          </p:nvPr>
        </p:nvSpPr>
        <p:spPr>
          <a:xfrm>
            <a:off x="1050879" y="1825625"/>
            <a:ext cx="9810604" cy="451669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F95027C-A386-44E4-AFE1-33AFFDA3AD8F}"/>
              </a:ext>
            </a:extLst>
          </p:cNvPr>
          <p:cNvSpPr>
            <a:spLocks noGrp="1"/>
          </p:cNvSpPr>
          <p:nvPr>
            <p:ph type="dt" sz="half" idx="10"/>
          </p:nvPr>
        </p:nvSpPr>
        <p:spPr/>
        <p:txBody>
          <a:bodyPr/>
          <a:lstStyle/>
          <a:p>
            <a:fld id="{E5CC3C8F-D4A7-4EAD-92AD-82C91CB8BB85}" type="datetime4">
              <a:rPr lang="en-US" smtClean="0"/>
              <a:t>December 30, 2024</a:t>
            </a:fld>
            <a:endParaRPr lang="en-US"/>
          </a:p>
        </p:txBody>
      </p:sp>
      <p:sp>
        <p:nvSpPr>
          <p:cNvPr id="5" name="Footer Placeholder 4">
            <a:extLst>
              <a:ext uri="{FF2B5EF4-FFF2-40B4-BE49-F238E27FC236}">
                <a16:creationId xmlns:a16="http://schemas.microsoft.com/office/drawing/2014/main" id="{FB1BF710-0558-4457-825D-48713CAED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7F93D-5DC3-4C36-AEB0-79CDB15C316A}"/>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7" name="Title 6">
            <a:extLst>
              <a:ext uri="{FF2B5EF4-FFF2-40B4-BE49-F238E27FC236}">
                <a16:creationId xmlns:a16="http://schemas.microsoft.com/office/drawing/2014/main" id="{87CFC0C8-11FE-4003-B2D6-B7B8E279056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41313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B41C5-3638-439D-BA61-4DAA142226E8}"/>
              </a:ext>
            </a:extLst>
          </p:cNvPr>
          <p:cNvSpPr>
            <a:spLocks noGrp="1"/>
          </p:cNvSpPr>
          <p:nvPr>
            <p:ph type="title" orient="vert"/>
          </p:nvPr>
        </p:nvSpPr>
        <p:spPr>
          <a:xfrm>
            <a:off x="8724901" y="464025"/>
            <a:ext cx="2161540" cy="580029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99B91A0-A376-483C-926E-189F376E5520}"/>
              </a:ext>
            </a:extLst>
          </p:cNvPr>
          <p:cNvSpPr>
            <a:spLocks noGrp="1"/>
          </p:cNvSpPr>
          <p:nvPr>
            <p:ph type="body" orient="vert" idx="1"/>
          </p:nvPr>
        </p:nvSpPr>
        <p:spPr>
          <a:xfrm>
            <a:off x="838200" y="464023"/>
            <a:ext cx="7886700" cy="58002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A14134E-B7D5-4664-BB2E-6A98ED630A9F}"/>
              </a:ext>
            </a:extLst>
          </p:cNvPr>
          <p:cNvSpPr>
            <a:spLocks noGrp="1"/>
          </p:cNvSpPr>
          <p:nvPr>
            <p:ph type="dt" sz="half" idx="10"/>
          </p:nvPr>
        </p:nvSpPr>
        <p:spPr/>
        <p:txBody>
          <a:bodyPr/>
          <a:lstStyle/>
          <a:p>
            <a:fld id="{BC011D41-E33C-4BC7-8272-37E8417FD097}" type="datetime4">
              <a:rPr lang="en-US" smtClean="0"/>
              <a:t>December 30, 2024</a:t>
            </a:fld>
            <a:endParaRPr lang="en-US"/>
          </a:p>
        </p:txBody>
      </p:sp>
      <p:sp>
        <p:nvSpPr>
          <p:cNvPr id="5" name="Footer Placeholder 4">
            <a:extLst>
              <a:ext uri="{FF2B5EF4-FFF2-40B4-BE49-F238E27FC236}">
                <a16:creationId xmlns:a16="http://schemas.microsoft.com/office/drawing/2014/main" id="{92A54E2A-B1CE-4F2E-9D9A-D47E514D5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E7C304-46A8-4179-87A2-B8CC10BAAFAE}"/>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618195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B333-9E16-4502-96B5-3F586B7E003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6ED0795-5EC7-4FF8-9FC7-22AFA3C552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A2DA5B-9862-4A23-8FEC-5C1ABC2EEF1B}"/>
              </a:ext>
            </a:extLst>
          </p:cNvPr>
          <p:cNvSpPr>
            <a:spLocks noGrp="1"/>
          </p:cNvSpPr>
          <p:nvPr>
            <p:ph type="dt" sz="half" idx="10"/>
          </p:nvPr>
        </p:nvSpPr>
        <p:spPr>
          <a:xfrm rot="5400000">
            <a:off x="10506456" y="5074920"/>
            <a:ext cx="2647667" cy="365125"/>
          </a:xfrm>
        </p:spPr>
        <p:txBody>
          <a:bodyPr/>
          <a:lstStyle/>
          <a:p>
            <a:fld id="{5D340FED-6E95-4177-A7EF-CD303B9E611D}" type="datetime4">
              <a:rPr lang="en-US" smtClean="0"/>
              <a:t>December 30, 2024</a:t>
            </a:fld>
            <a:endParaRPr lang="en-US"/>
          </a:p>
        </p:txBody>
      </p:sp>
      <p:sp>
        <p:nvSpPr>
          <p:cNvPr id="5" name="Footer Placeholder 4">
            <a:extLst>
              <a:ext uri="{FF2B5EF4-FFF2-40B4-BE49-F238E27FC236}">
                <a16:creationId xmlns:a16="http://schemas.microsoft.com/office/drawing/2014/main" id="{C63D9A4B-0DA7-46BB-9DCE-3F26075C44C6}"/>
              </a:ext>
            </a:extLst>
          </p:cNvPr>
          <p:cNvSpPr>
            <a:spLocks noGrp="1"/>
          </p:cNvSpPr>
          <p:nvPr>
            <p:ph type="ftr" sz="quarter" idx="11"/>
          </p:nvPr>
        </p:nvSpPr>
        <p:spPr>
          <a:xfrm rot="5400000">
            <a:off x="10451592" y="1408176"/>
            <a:ext cx="2770499" cy="365125"/>
          </a:xfrm>
        </p:spPr>
        <p:txBody>
          <a:bodyPr/>
          <a:lstStyle/>
          <a:p>
            <a:endParaRPr lang="en-US" dirty="0"/>
          </a:p>
        </p:txBody>
      </p:sp>
      <p:sp>
        <p:nvSpPr>
          <p:cNvPr id="6" name="Slide Number Placeholder 5">
            <a:extLst>
              <a:ext uri="{FF2B5EF4-FFF2-40B4-BE49-F238E27FC236}">
                <a16:creationId xmlns:a16="http://schemas.microsoft.com/office/drawing/2014/main" id="{EE6A7C47-81AC-431C-A7C3-2BC71AD14417}"/>
              </a:ext>
            </a:extLst>
          </p:cNvPr>
          <p:cNvSpPr>
            <a:spLocks noGrp="1"/>
          </p:cNvSpPr>
          <p:nvPr>
            <p:ph type="sldNum" sz="quarter" idx="12"/>
          </p:nvPr>
        </p:nvSpPr>
        <p:spPr>
          <a:xfrm>
            <a:off x="11558016" y="3136392"/>
            <a:ext cx="545911" cy="580029"/>
          </a:xfrm>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842317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2E47-4DC7-46C4-9407-FA4CF7E0AAE3}"/>
              </a:ext>
            </a:extLst>
          </p:cNvPr>
          <p:cNvSpPr>
            <a:spLocks noGrp="1"/>
          </p:cNvSpPr>
          <p:nvPr>
            <p:ph type="title"/>
          </p:nvPr>
        </p:nvSpPr>
        <p:spPr>
          <a:xfrm>
            <a:off x="1052513" y="1709738"/>
            <a:ext cx="9087774" cy="3438524"/>
          </a:xfrm>
        </p:spPr>
        <p:txBody>
          <a:bodyPr anchor="b">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BF7B502-122E-4177-A408-FC436A254215}"/>
              </a:ext>
            </a:extLst>
          </p:cNvPr>
          <p:cNvSpPr>
            <a:spLocks noGrp="1"/>
          </p:cNvSpPr>
          <p:nvPr>
            <p:ph type="body" idx="1"/>
          </p:nvPr>
        </p:nvSpPr>
        <p:spPr>
          <a:xfrm>
            <a:off x="1052513" y="5148262"/>
            <a:ext cx="8844522" cy="113823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229696-2AEF-4765-B33E-7DA328E464FF}"/>
              </a:ext>
            </a:extLst>
          </p:cNvPr>
          <p:cNvSpPr>
            <a:spLocks noGrp="1"/>
          </p:cNvSpPr>
          <p:nvPr>
            <p:ph type="dt" sz="half" idx="10"/>
          </p:nvPr>
        </p:nvSpPr>
        <p:spPr/>
        <p:txBody>
          <a:bodyPr/>
          <a:lstStyle/>
          <a:p>
            <a:fld id="{477962CB-39AD-45A9-800F-54DAB53D6021}" type="datetime4">
              <a:rPr lang="en-US" smtClean="0"/>
              <a:t>December 30, 2024</a:t>
            </a:fld>
            <a:endParaRPr lang="en-US"/>
          </a:p>
        </p:txBody>
      </p:sp>
      <p:sp>
        <p:nvSpPr>
          <p:cNvPr id="5" name="Footer Placeholder 4">
            <a:extLst>
              <a:ext uri="{FF2B5EF4-FFF2-40B4-BE49-F238E27FC236}">
                <a16:creationId xmlns:a16="http://schemas.microsoft.com/office/drawing/2014/main" id="{4729B2E4-2F1C-4FEE-AAB2-4FCC3EEFD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27D4B8-E107-480A-AA17-261CA49BBB5D}"/>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230688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BAE8-3305-4F08-BECB-56AD7FD4E4B1}"/>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77021AC-6D8D-4D24-8B01-8AE8F41BE4B8}"/>
              </a:ext>
            </a:extLst>
          </p:cNvPr>
          <p:cNvSpPr>
            <a:spLocks noGrp="1"/>
          </p:cNvSpPr>
          <p:nvPr>
            <p:ph sz="half" idx="1"/>
          </p:nvPr>
        </p:nvSpPr>
        <p:spPr>
          <a:xfrm>
            <a:off x="1050878" y="1825624"/>
            <a:ext cx="4473622" cy="4460875"/>
          </a:xfrm>
        </p:spPr>
        <p:txBody>
          <a:bodyPr/>
          <a:lstStyle>
            <a:lvl2pPr marL="274320" indent="0">
              <a:buFontTx/>
              <a:buNone/>
              <a:defRPr/>
            </a:lvl2pPr>
            <a:lvl3pPr marL="502920">
              <a:defRPr/>
            </a:lvl3pPr>
            <a:lvl4pPr marL="548640" indent="0">
              <a:buFontTx/>
              <a:buNone/>
              <a:defRPr/>
            </a:lvl4pPr>
            <a:lvl5pPr marL="7315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8E7F49C-3DB3-40B7-89B3-E3BC32FC110F}"/>
              </a:ext>
            </a:extLst>
          </p:cNvPr>
          <p:cNvSpPr>
            <a:spLocks noGrp="1"/>
          </p:cNvSpPr>
          <p:nvPr>
            <p:ph sz="half" idx="2"/>
          </p:nvPr>
        </p:nvSpPr>
        <p:spPr>
          <a:xfrm>
            <a:off x="5844540" y="1825624"/>
            <a:ext cx="5016943"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1E33D58-BDF5-4F1F-806B-0491CB3624A9}"/>
              </a:ext>
            </a:extLst>
          </p:cNvPr>
          <p:cNvSpPr>
            <a:spLocks noGrp="1"/>
          </p:cNvSpPr>
          <p:nvPr>
            <p:ph type="dt" sz="half" idx="10"/>
          </p:nvPr>
        </p:nvSpPr>
        <p:spPr/>
        <p:txBody>
          <a:bodyPr/>
          <a:lstStyle/>
          <a:p>
            <a:fld id="{2DEDF93D-55AB-4606-B9D7-742F1FC51983}" type="datetime4">
              <a:rPr lang="en-US" smtClean="0"/>
              <a:t>December 30, 2024</a:t>
            </a:fld>
            <a:endParaRPr lang="en-US" dirty="0"/>
          </a:p>
        </p:txBody>
      </p:sp>
      <p:sp>
        <p:nvSpPr>
          <p:cNvPr id="6" name="Footer Placeholder 5">
            <a:extLst>
              <a:ext uri="{FF2B5EF4-FFF2-40B4-BE49-F238E27FC236}">
                <a16:creationId xmlns:a16="http://schemas.microsoft.com/office/drawing/2014/main" id="{848BCBFD-1FE1-441A-B3AF-C3E7E7B8D1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0CE272-E6FB-455B-BACB-2471D66D956F}"/>
              </a:ext>
            </a:extLst>
          </p:cNvPr>
          <p:cNvSpPr>
            <a:spLocks noGrp="1"/>
          </p:cNvSpPr>
          <p:nvPr>
            <p:ph type="sldNum" sz="quarter" idx="12"/>
          </p:nvPr>
        </p:nvSpPr>
        <p:spPr/>
        <p:txBody>
          <a:bodyPr/>
          <a:lstStyle/>
          <a:p>
            <a:fld id="{9D4AEF59-F28E-467C-9EA3-92D1CFAD475A}" type="slidenum">
              <a:rPr lang="en-US" smtClean="0"/>
              <a:t>‹#›</a:t>
            </a:fld>
            <a:endParaRPr lang="en-US" dirty="0"/>
          </a:p>
        </p:txBody>
      </p:sp>
    </p:spTree>
    <p:extLst>
      <p:ext uri="{BB962C8B-B14F-4D97-AF65-F5344CB8AC3E}">
        <p14:creationId xmlns:p14="http://schemas.microsoft.com/office/powerpoint/2010/main" val="4122503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73A4FB-9EF5-4D6C-A275-2DE1077A29E7}"/>
              </a:ext>
            </a:extLst>
          </p:cNvPr>
          <p:cNvSpPr>
            <a:spLocks noGrp="1"/>
          </p:cNvSpPr>
          <p:nvPr>
            <p:ph type="body" idx="1"/>
          </p:nvPr>
        </p:nvSpPr>
        <p:spPr>
          <a:xfrm>
            <a:off x="1071563" y="1835219"/>
            <a:ext cx="4452938"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DC9972A-4D34-4A9F-84EB-8D64A703B56C}"/>
              </a:ext>
            </a:extLst>
          </p:cNvPr>
          <p:cNvSpPr>
            <a:spLocks noGrp="1"/>
          </p:cNvSpPr>
          <p:nvPr>
            <p:ph sz="half" idx="2"/>
          </p:nvPr>
        </p:nvSpPr>
        <p:spPr>
          <a:xfrm>
            <a:off x="1071562" y="2717801"/>
            <a:ext cx="4452938" cy="3559452"/>
          </a:xfrm>
        </p:spPr>
        <p:txBody>
          <a:bodyPr/>
          <a:lstStyle>
            <a:lvl2pPr marL="274320" indent="0">
              <a:buFontTx/>
              <a:buNone/>
              <a:defRPr/>
            </a:lvl2pPr>
            <a:lvl3pPr marL="548640">
              <a:defRPr/>
            </a:lvl3pPr>
            <a:lvl4pPr marL="594360" indent="0">
              <a:buFontTx/>
              <a:buNone/>
              <a:defRPr/>
            </a:lvl4pPr>
            <a:lvl5pPr marL="8229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DBBDDE3-C8D7-4600-8259-24E1F8118A41}"/>
              </a:ext>
            </a:extLst>
          </p:cNvPr>
          <p:cNvSpPr>
            <a:spLocks noGrp="1"/>
          </p:cNvSpPr>
          <p:nvPr>
            <p:ph type="body" sz="quarter" idx="3"/>
          </p:nvPr>
        </p:nvSpPr>
        <p:spPr>
          <a:xfrm>
            <a:off x="5844540" y="1835219"/>
            <a:ext cx="5016943"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4649FFF-44C7-4256-AFE1-C5457C7AB501}"/>
              </a:ext>
            </a:extLst>
          </p:cNvPr>
          <p:cNvSpPr>
            <a:spLocks noGrp="1"/>
          </p:cNvSpPr>
          <p:nvPr>
            <p:ph sz="quarter" idx="4"/>
          </p:nvPr>
        </p:nvSpPr>
        <p:spPr>
          <a:xfrm>
            <a:off x="5844540" y="2717800"/>
            <a:ext cx="5016943" cy="3559453"/>
          </a:xfrm>
        </p:spPr>
        <p:txBody>
          <a:bodyPr/>
          <a:lstStyle>
            <a:lvl2pPr marL="457200" indent="0">
              <a:buNone/>
              <a:defRPr/>
            </a:lvl2pPr>
            <a:lvl3pPr marL="548640">
              <a:defRPr/>
            </a:lvl3pPr>
            <a:lvl4pPr marL="594360" indent="0">
              <a:buFontTx/>
              <a:buNone/>
              <a:defRPr/>
            </a:lvl4pPr>
            <a:lvl5pPr marL="8229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1BEC6ACF-080E-4B7C-B0C0-77E90C16E9F6}"/>
              </a:ext>
            </a:extLst>
          </p:cNvPr>
          <p:cNvSpPr>
            <a:spLocks noGrp="1"/>
          </p:cNvSpPr>
          <p:nvPr>
            <p:ph type="dt" sz="half" idx="10"/>
          </p:nvPr>
        </p:nvSpPr>
        <p:spPr/>
        <p:txBody>
          <a:bodyPr/>
          <a:lstStyle/>
          <a:p>
            <a:fld id="{DDF2841D-FB5C-47AB-B2FF-32E855C1EA71}" type="datetime4">
              <a:rPr lang="en-US" smtClean="0"/>
              <a:t>December 30, 2024</a:t>
            </a:fld>
            <a:endParaRPr lang="en-US"/>
          </a:p>
        </p:txBody>
      </p:sp>
      <p:sp>
        <p:nvSpPr>
          <p:cNvPr id="8" name="Footer Placeholder 7">
            <a:extLst>
              <a:ext uri="{FF2B5EF4-FFF2-40B4-BE49-F238E27FC236}">
                <a16:creationId xmlns:a16="http://schemas.microsoft.com/office/drawing/2014/main" id="{39A68C0B-BC90-4ADA-B6E6-2B30BFF9E7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BCE559-C82B-4E27-965B-4AC3C66FC8F8}"/>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12" name="Title 11">
            <a:extLst>
              <a:ext uri="{FF2B5EF4-FFF2-40B4-BE49-F238E27FC236}">
                <a16:creationId xmlns:a16="http://schemas.microsoft.com/office/drawing/2014/main" id="{3752B99E-38EC-4745-889B-124D3475964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89381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3DE7304-D393-47F0-ACCC-1F72EFCCE7CA}"/>
              </a:ext>
            </a:extLst>
          </p:cNvPr>
          <p:cNvSpPr>
            <a:spLocks noGrp="1"/>
          </p:cNvSpPr>
          <p:nvPr>
            <p:ph type="dt" sz="half" idx="10"/>
          </p:nvPr>
        </p:nvSpPr>
        <p:spPr/>
        <p:txBody>
          <a:bodyPr/>
          <a:lstStyle/>
          <a:p>
            <a:fld id="{118537E9-D174-424D-BEE8-AFC4CA5F9F97}" type="datetime4">
              <a:rPr lang="en-US" smtClean="0"/>
              <a:t>December 30, 2024</a:t>
            </a:fld>
            <a:endParaRPr lang="en-US"/>
          </a:p>
        </p:txBody>
      </p:sp>
      <p:sp>
        <p:nvSpPr>
          <p:cNvPr id="4" name="Footer Placeholder 3">
            <a:extLst>
              <a:ext uri="{FF2B5EF4-FFF2-40B4-BE49-F238E27FC236}">
                <a16:creationId xmlns:a16="http://schemas.microsoft.com/office/drawing/2014/main" id="{B68451FF-032D-4787-BA4B-5EB415494A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B7511D-7256-4A08-BF62-3B3F821A6F02}"/>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6" name="Title 5">
            <a:extLst>
              <a:ext uri="{FF2B5EF4-FFF2-40B4-BE49-F238E27FC236}">
                <a16:creationId xmlns:a16="http://schemas.microsoft.com/office/drawing/2014/main" id="{03FCDA27-1C47-4EA1-A160-EC91FD88BC3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03875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DE8ADA-7BF8-433A-8770-61C690F37DCB}"/>
              </a:ext>
            </a:extLst>
          </p:cNvPr>
          <p:cNvSpPr>
            <a:spLocks noGrp="1"/>
          </p:cNvSpPr>
          <p:nvPr>
            <p:ph type="dt" sz="half" idx="10"/>
          </p:nvPr>
        </p:nvSpPr>
        <p:spPr/>
        <p:txBody>
          <a:bodyPr/>
          <a:lstStyle/>
          <a:p>
            <a:fld id="{1C7A44C0-F7AC-49C2-8289-1E7A86D9FB50}" type="datetime4">
              <a:rPr lang="en-US" smtClean="0"/>
              <a:t>December 30, 2024</a:t>
            </a:fld>
            <a:endParaRPr lang="en-US"/>
          </a:p>
        </p:txBody>
      </p:sp>
      <p:sp>
        <p:nvSpPr>
          <p:cNvPr id="3" name="Footer Placeholder 2">
            <a:extLst>
              <a:ext uri="{FF2B5EF4-FFF2-40B4-BE49-F238E27FC236}">
                <a16:creationId xmlns:a16="http://schemas.microsoft.com/office/drawing/2014/main" id="{16357B86-EC22-49C6-BBC6-639D57D1AF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63764B-CF91-4C81-B4C3-5B5E5A973610}"/>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13588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4801-B0C7-4458-B413-24D6E68FAA57}"/>
              </a:ext>
            </a:extLst>
          </p:cNvPr>
          <p:cNvSpPr>
            <a:spLocks noGrp="1"/>
          </p:cNvSpPr>
          <p:nvPr>
            <p:ph type="title"/>
          </p:nvPr>
        </p:nvSpPr>
        <p:spPr>
          <a:xfrm>
            <a:off x="1063633" y="457200"/>
            <a:ext cx="4170355" cy="1917509"/>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2FA0C76-733A-488A-89FB-7D04FD64BD68}"/>
              </a:ext>
            </a:extLst>
          </p:cNvPr>
          <p:cNvSpPr>
            <a:spLocks noGrp="1"/>
          </p:cNvSpPr>
          <p:nvPr>
            <p:ph idx="1"/>
          </p:nvPr>
        </p:nvSpPr>
        <p:spPr>
          <a:xfrm>
            <a:off x="5481637" y="457200"/>
            <a:ext cx="5562601" cy="59436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D45B9DE-016A-4B31-BB52-99C76E28B4B9}"/>
              </a:ext>
            </a:extLst>
          </p:cNvPr>
          <p:cNvSpPr>
            <a:spLocks noGrp="1"/>
          </p:cNvSpPr>
          <p:nvPr>
            <p:ph type="body" sz="half" idx="2"/>
          </p:nvPr>
        </p:nvSpPr>
        <p:spPr>
          <a:xfrm>
            <a:off x="1063633" y="2374708"/>
            <a:ext cx="4170355" cy="40260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D6CC3-66DD-4D9A-A9C7-F588BA88C992}"/>
              </a:ext>
            </a:extLst>
          </p:cNvPr>
          <p:cNvSpPr>
            <a:spLocks noGrp="1"/>
          </p:cNvSpPr>
          <p:nvPr>
            <p:ph type="dt" sz="half" idx="10"/>
          </p:nvPr>
        </p:nvSpPr>
        <p:spPr/>
        <p:txBody>
          <a:bodyPr/>
          <a:lstStyle/>
          <a:p>
            <a:fld id="{73BB84BC-6E78-40D1-8831-40AB1F596614}" type="datetime4">
              <a:rPr lang="en-US" smtClean="0"/>
              <a:t>December 30, 2024</a:t>
            </a:fld>
            <a:endParaRPr lang="en-US"/>
          </a:p>
        </p:txBody>
      </p:sp>
      <p:sp>
        <p:nvSpPr>
          <p:cNvPr id="6" name="Footer Placeholder 5">
            <a:extLst>
              <a:ext uri="{FF2B5EF4-FFF2-40B4-BE49-F238E27FC236}">
                <a16:creationId xmlns:a16="http://schemas.microsoft.com/office/drawing/2014/main" id="{31359FC8-04EF-4F7D-8E43-4EE0E95DA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71C964-4227-4DEE-87A1-026162DDF664}"/>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974218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EB4E-D4BB-4C86-A820-63474E5A4086}"/>
              </a:ext>
            </a:extLst>
          </p:cNvPr>
          <p:cNvSpPr>
            <a:spLocks noGrp="1"/>
          </p:cNvSpPr>
          <p:nvPr>
            <p:ph type="title"/>
          </p:nvPr>
        </p:nvSpPr>
        <p:spPr>
          <a:xfrm>
            <a:off x="1062038" y="457199"/>
            <a:ext cx="3913241" cy="192881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4FA99A1-8FAF-415D-A399-1B2C2A0F2300}"/>
              </a:ext>
            </a:extLst>
          </p:cNvPr>
          <p:cNvSpPr>
            <a:spLocks noGrp="1"/>
          </p:cNvSpPr>
          <p:nvPr>
            <p:ph type="pic" idx="1"/>
          </p:nvPr>
        </p:nvSpPr>
        <p:spPr>
          <a:xfrm>
            <a:off x="5257752" y="457200"/>
            <a:ext cx="6110288"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4A15BEE-9915-4637-85A2-2AF2872C72BC}"/>
              </a:ext>
            </a:extLst>
          </p:cNvPr>
          <p:cNvSpPr>
            <a:spLocks noGrp="1"/>
          </p:cNvSpPr>
          <p:nvPr>
            <p:ph type="body" sz="half" idx="2"/>
          </p:nvPr>
        </p:nvSpPr>
        <p:spPr>
          <a:xfrm>
            <a:off x="1062038" y="2386013"/>
            <a:ext cx="3913241" cy="4014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73427C-3B67-4ED4-925D-04B9C09AA54B}"/>
              </a:ext>
            </a:extLst>
          </p:cNvPr>
          <p:cNvSpPr>
            <a:spLocks noGrp="1"/>
          </p:cNvSpPr>
          <p:nvPr>
            <p:ph type="dt" sz="half" idx="10"/>
          </p:nvPr>
        </p:nvSpPr>
        <p:spPr/>
        <p:txBody>
          <a:bodyPr/>
          <a:lstStyle/>
          <a:p>
            <a:fld id="{ADFA080F-3961-4D42-BEDE-84A1FED032F1}" type="datetime4">
              <a:rPr lang="en-US" smtClean="0"/>
              <a:t>December 30, 2024</a:t>
            </a:fld>
            <a:endParaRPr lang="en-US"/>
          </a:p>
        </p:txBody>
      </p:sp>
      <p:sp>
        <p:nvSpPr>
          <p:cNvPr id="6" name="Footer Placeholder 5">
            <a:extLst>
              <a:ext uri="{FF2B5EF4-FFF2-40B4-BE49-F238E27FC236}">
                <a16:creationId xmlns:a16="http://schemas.microsoft.com/office/drawing/2014/main" id="{EEB5DAFD-22DE-4E9E-9C72-B16C1F273D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E8EE99-49CC-4A30-8ADA-39EFD8DAAD22}"/>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508811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ink/ink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erson in a dark room&#10;&#10;Description automatically generated">
            <a:extLst>
              <a:ext uri="{FF2B5EF4-FFF2-40B4-BE49-F238E27FC236}">
                <a16:creationId xmlns:a16="http://schemas.microsoft.com/office/drawing/2014/main" id="{DEB2E8C4-C3E7-4048-A43D-9859510CFA9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p:sp>
        <p:nvSpPr>
          <p:cNvPr id="2" name="Title Placeholder 1">
            <a:extLst>
              <a:ext uri="{FF2B5EF4-FFF2-40B4-BE49-F238E27FC236}">
                <a16:creationId xmlns:a16="http://schemas.microsoft.com/office/drawing/2014/main" id="{9AFBD2E1-C16B-4996-869C-DD03823A80A4}"/>
              </a:ext>
            </a:extLst>
          </p:cNvPr>
          <p:cNvSpPr>
            <a:spLocks noGrp="1"/>
          </p:cNvSpPr>
          <p:nvPr>
            <p:ph type="title"/>
          </p:nvPr>
        </p:nvSpPr>
        <p:spPr>
          <a:xfrm>
            <a:off x="1050879" y="609601"/>
            <a:ext cx="9810604" cy="12160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44DB6A-ED8E-4755-BC7A-B7AA65244231}"/>
              </a:ext>
            </a:extLst>
          </p:cNvPr>
          <p:cNvSpPr>
            <a:spLocks noGrp="1"/>
          </p:cNvSpPr>
          <p:nvPr>
            <p:ph type="body" idx="1"/>
          </p:nvPr>
        </p:nvSpPr>
        <p:spPr>
          <a:xfrm>
            <a:off x="1050879" y="1825624"/>
            <a:ext cx="9810604" cy="44287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F5CE27-B558-4B88-ACE3-B70423127730}"/>
              </a:ext>
            </a:extLst>
          </p:cNvPr>
          <p:cNvSpPr>
            <a:spLocks noGrp="1"/>
          </p:cNvSpPr>
          <p:nvPr>
            <p:ph type="dt" sz="half" idx="2"/>
          </p:nvPr>
        </p:nvSpPr>
        <p:spPr>
          <a:xfrm rot="5400000">
            <a:off x="10509243" y="5071825"/>
            <a:ext cx="2647667" cy="365125"/>
          </a:xfrm>
          <a:prstGeom prst="rect">
            <a:avLst/>
          </a:prstGeom>
        </p:spPr>
        <p:txBody>
          <a:bodyPr vert="horz" lIns="91440" tIns="45720" rIns="91440" bIns="45720" rtlCol="0" anchor="ctr"/>
          <a:lstStyle>
            <a:lvl1pPr algn="l">
              <a:defRPr sz="900" cap="all" spc="300" baseline="0">
                <a:solidFill>
                  <a:schemeClr val="tx1">
                    <a:lumMod val="85000"/>
                    <a:lumOff val="15000"/>
                  </a:schemeClr>
                </a:solidFill>
                <a:latin typeface="+mn-lt"/>
              </a:defRPr>
            </a:lvl1pPr>
          </a:lstStyle>
          <a:p>
            <a:fld id="{A33960BD-7AC1-4217-9611-AAA56D3EE38F}" type="datetime4">
              <a:rPr lang="en-US" smtClean="0"/>
              <a:pPr/>
              <a:t>December 30, 2024</a:t>
            </a:fld>
            <a:endParaRPr lang="en-US" dirty="0">
              <a:latin typeface="+mn-lt"/>
            </a:endParaRPr>
          </a:p>
        </p:txBody>
      </p:sp>
      <p:sp>
        <p:nvSpPr>
          <p:cNvPr id="5" name="Footer Placeholder 4">
            <a:extLst>
              <a:ext uri="{FF2B5EF4-FFF2-40B4-BE49-F238E27FC236}">
                <a16:creationId xmlns:a16="http://schemas.microsoft.com/office/drawing/2014/main" id="{4ACE5D61-F203-4F00-9CF1-AB0AE4937006}"/>
              </a:ext>
            </a:extLst>
          </p:cNvPr>
          <p:cNvSpPr>
            <a:spLocks noGrp="1"/>
          </p:cNvSpPr>
          <p:nvPr>
            <p:ph type="ftr" sz="quarter" idx="3"/>
          </p:nvPr>
        </p:nvSpPr>
        <p:spPr>
          <a:xfrm rot="5400000">
            <a:off x="10447827" y="1407402"/>
            <a:ext cx="2770499" cy="365125"/>
          </a:xfrm>
          <a:prstGeom prst="rect">
            <a:avLst/>
          </a:prstGeom>
        </p:spPr>
        <p:txBody>
          <a:bodyPr vert="horz" lIns="91440" tIns="45720" rIns="91440" bIns="45720" rtlCol="0" anchor="ctr"/>
          <a:lstStyle>
            <a:lvl1pPr algn="r">
              <a:defRPr sz="900" cap="all" spc="300" baseline="0">
                <a:solidFill>
                  <a:schemeClr val="tx1">
                    <a:lumMod val="85000"/>
                    <a:lumOff val="15000"/>
                  </a:schemeClr>
                </a:solidFill>
                <a:latin typeface="+mn-lt"/>
              </a:defRPr>
            </a:lvl1pPr>
          </a:lstStyle>
          <a:p>
            <a:endParaRPr lang="en-US" dirty="0">
              <a:latin typeface="+mn-lt"/>
            </a:endParaRPr>
          </a:p>
        </p:txBody>
      </p:sp>
      <p:sp>
        <p:nvSpPr>
          <p:cNvPr id="6" name="Slide Number Placeholder 5">
            <a:extLst>
              <a:ext uri="{FF2B5EF4-FFF2-40B4-BE49-F238E27FC236}">
                <a16:creationId xmlns:a16="http://schemas.microsoft.com/office/drawing/2014/main" id="{39FF38BD-5F38-4F6E-B5DD-EB1AF06002E2}"/>
              </a:ext>
            </a:extLst>
          </p:cNvPr>
          <p:cNvSpPr>
            <a:spLocks noGrp="1"/>
          </p:cNvSpPr>
          <p:nvPr>
            <p:ph type="sldNum" sz="quarter" idx="4"/>
          </p:nvPr>
        </p:nvSpPr>
        <p:spPr>
          <a:xfrm>
            <a:off x="11560121" y="3138985"/>
            <a:ext cx="545911" cy="580029"/>
          </a:xfrm>
          <a:prstGeom prst="rect">
            <a:avLst/>
          </a:prstGeom>
        </p:spPr>
        <p:txBody>
          <a:bodyPr vert="horz" lIns="91440" tIns="45720" rIns="91440" bIns="45720" rtlCol="0" anchor="ctr"/>
          <a:lstStyle>
            <a:lvl1pPr algn="ctr">
              <a:defRPr sz="1600">
                <a:solidFill>
                  <a:schemeClr val="tx1">
                    <a:lumMod val="85000"/>
                    <a:lumOff val="15000"/>
                  </a:schemeClr>
                </a:solidFill>
                <a:latin typeface="+mn-lt"/>
              </a:defRPr>
            </a:lvl1pPr>
          </a:lstStyle>
          <a:p>
            <a:fld id="{9D4AEF59-F28E-467C-9EA3-92D1CFAD475A}" type="slidenum">
              <a:rPr lang="en-US" smtClean="0"/>
              <a:pPr/>
              <a:t>‹#›</a:t>
            </a:fld>
            <a:endParaRPr lang="en-US">
              <a:latin typeface="+mn-lt"/>
            </a:endParaRPr>
          </a:p>
        </p:txBody>
      </p:sp>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24D29CCB-7956-4E3E-8880-304085F04BF4}"/>
                  </a:ext>
                </a:extLst>
              </p14:cNvPr>
              <p14:cNvContentPartPr/>
              <p14:nvPr/>
            </p14:nvContentPartPr>
            <p14:xfrm>
              <a:off x="12490710" y="6342652"/>
              <a:ext cx="360" cy="360"/>
            </p14:xfrm>
          </p:contentPart>
        </mc:Choice>
        <mc:Fallback xmlns="">
          <p:pic>
            <p:nvPicPr>
              <p:cNvPr id="18" name="Ink 17">
                <a:extLst>
                  <a:ext uri="{FF2B5EF4-FFF2-40B4-BE49-F238E27FC236}">
                    <a16:creationId xmlns:a16="http://schemas.microsoft.com/office/drawing/2014/main" id="{24D29CCB-7956-4E3E-8880-304085F04BF4}"/>
                  </a:ext>
                </a:extLst>
              </p:cNvPr>
              <p:cNvPicPr/>
              <p:nvPr/>
            </p:nvPicPr>
            <p:blipFill>
              <a:blip r:embed="rId15"/>
              <a:stretch>
                <a:fillRect/>
              </a:stretch>
            </p:blipFill>
            <p:spPr>
              <a:xfrm>
                <a:off x="12481710" y="6333652"/>
                <a:ext cx="18000" cy="18000"/>
              </a:xfrm>
              <a:prstGeom prst="rect">
                <a:avLst/>
              </a:prstGeom>
            </p:spPr>
          </p:pic>
        </mc:Fallback>
      </mc:AlternateContent>
    </p:spTree>
    <p:extLst>
      <p:ext uri="{BB962C8B-B14F-4D97-AF65-F5344CB8AC3E}">
        <p14:creationId xmlns:p14="http://schemas.microsoft.com/office/powerpoint/2010/main" val="132877159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7" r:id="rId7"/>
    <p:sldLayoutId id="2147483733" r:id="rId8"/>
    <p:sldLayoutId id="2147483734" r:id="rId9"/>
    <p:sldLayoutId id="2147483735" r:id="rId10"/>
    <p:sldLayoutId id="2147483736" r:id="rId11"/>
  </p:sldLayoutIdLst>
  <p:hf sldNum="0" hdr="0" ftr="0" dt="0"/>
  <p:txStyles>
    <p:title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B127A9A-54DE-411D-BF20-D867671668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D8A9915-5F98-4E73-9785-7DF0645503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20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CCEFB6-78DB-A8A1-7513-0830FAF6A316}"/>
              </a:ext>
            </a:extLst>
          </p:cNvPr>
          <p:cNvSpPr>
            <a:spLocks noGrp="1"/>
          </p:cNvSpPr>
          <p:nvPr>
            <p:ph type="ctrTitle"/>
          </p:nvPr>
        </p:nvSpPr>
        <p:spPr>
          <a:xfrm>
            <a:off x="473617" y="188439"/>
            <a:ext cx="6052908" cy="1369488"/>
          </a:xfrm>
        </p:spPr>
        <p:txBody>
          <a:bodyPr>
            <a:normAutofit/>
          </a:bodyPr>
          <a:lstStyle/>
          <a:p>
            <a:r>
              <a:rPr lang="en-US" sz="4800" b="1" dirty="0">
                <a:solidFill>
                  <a:schemeClr val="accent3"/>
                </a:solidFill>
              </a:rPr>
              <a:t>Air Pollution</a:t>
            </a:r>
          </a:p>
        </p:txBody>
      </p:sp>
      <p:sp>
        <p:nvSpPr>
          <p:cNvPr id="3" name="Subtitle 2">
            <a:extLst>
              <a:ext uri="{FF2B5EF4-FFF2-40B4-BE49-F238E27FC236}">
                <a16:creationId xmlns:a16="http://schemas.microsoft.com/office/drawing/2014/main" id="{0D999944-4474-C2AE-5D94-D015691C2E98}"/>
              </a:ext>
            </a:extLst>
          </p:cNvPr>
          <p:cNvSpPr>
            <a:spLocks noGrp="1"/>
          </p:cNvSpPr>
          <p:nvPr>
            <p:ph type="subTitle" idx="1"/>
          </p:nvPr>
        </p:nvSpPr>
        <p:spPr>
          <a:xfrm>
            <a:off x="-282553" y="1689907"/>
            <a:ext cx="7727063" cy="1118152"/>
          </a:xfrm>
        </p:spPr>
        <p:txBody>
          <a:bodyPr>
            <a:normAutofit/>
          </a:bodyPr>
          <a:lstStyle/>
          <a:p>
            <a:r>
              <a:rPr lang="es-ES" sz="2800" b="1" dirty="0" err="1" smtClean="0"/>
              <a:t>Dimotiko</a:t>
            </a:r>
            <a:r>
              <a:rPr lang="es-ES" sz="2800" b="1" dirty="0" smtClean="0"/>
              <a:t> </a:t>
            </a:r>
            <a:r>
              <a:rPr lang="es-ES" sz="2800" b="1" dirty="0" err="1" smtClean="0"/>
              <a:t>Scholeio</a:t>
            </a:r>
            <a:r>
              <a:rPr lang="es-ES" sz="2800" b="1" dirty="0" smtClean="0"/>
              <a:t> </a:t>
            </a:r>
            <a:r>
              <a:rPr lang="en-US" sz="2800" b="1" dirty="0" err="1" smtClean="0"/>
              <a:t>Tseriou</a:t>
            </a:r>
            <a:r>
              <a:rPr lang="en-US" sz="2800" b="1" dirty="0" smtClean="0"/>
              <a:t> 1, </a:t>
            </a:r>
          </a:p>
          <a:p>
            <a:r>
              <a:rPr lang="en-US" sz="2800" b="1" dirty="0" err="1" smtClean="0"/>
              <a:t>Tseri</a:t>
            </a:r>
            <a:r>
              <a:rPr lang="en-US" sz="2800" b="1" dirty="0" smtClean="0"/>
              <a:t>, Nicosia, Cyprus</a:t>
            </a:r>
          </a:p>
          <a:p>
            <a:endParaRPr lang="en-US" sz="3200" b="1" dirty="0"/>
          </a:p>
        </p:txBody>
      </p:sp>
      <p:pic>
        <p:nvPicPr>
          <p:cNvPr id="6" name="Picture 5" descr="Thermal power station">
            <a:extLst>
              <a:ext uri="{FF2B5EF4-FFF2-40B4-BE49-F238E27FC236}">
                <a16:creationId xmlns:a16="http://schemas.microsoft.com/office/drawing/2014/main" id="{A1D57818-61E0-98B4-4564-284303CAFD38}"/>
              </a:ext>
            </a:extLst>
          </p:cNvPr>
          <p:cNvPicPr>
            <a:picLocks noChangeAspect="1"/>
          </p:cNvPicPr>
          <p:nvPr/>
        </p:nvPicPr>
        <p:blipFill rotWithShape="1">
          <a:blip r:embed="rId2"/>
          <a:srcRect t="15264"/>
          <a:stretch/>
        </p:blipFill>
        <p:spPr>
          <a:xfrm>
            <a:off x="6796401" y="10"/>
            <a:ext cx="5395599" cy="3428991"/>
          </a:xfrm>
          <a:custGeom>
            <a:avLst/>
            <a:gdLst/>
            <a:ahLst/>
            <a:cxnLst/>
            <a:rect l="l" t="t" r="r" b="b"/>
            <a:pathLst>
              <a:path w="5395599" h="3429001">
                <a:moveTo>
                  <a:pt x="72963" y="0"/>
                </a:moveTo>
                <a:lnTo>
                  <a:pt x="5395599" y="0"/>
                </a:lnTo>
                <a:lnTo>
                  <a:pt x="5395599" y="3429001"/>
                </a:lnTo>
                <a:lnTo>
                  <a:pt x="256669" y="3429001"/>
                </a:lnTo>
                <a:lnTo>
                  <a:pt x="256477" y="3428211"/>
                </a:lnTo>
                <a:cubicBezTo>
                  <a:pt x="254725" y="3426377"/>
                  <a:pt x="251186" y="3424046"/>
                  <a:pt x="244603" y="3420520"/>
                </a:cubicBezTo>
                <a:cubicBezTo>
                  <a:pt x="243813" y="3379165"/>
                  <a:pt x="193520" y="3324511"/>
                  <a:pt x="204327" y="3284165"/>
                </a:cubicBezTo>
                <a:cubicBezTo>
                  <a:pt x="194574" y="3253336"/>
                  <a:pt x="190523" y="3260142"/>
                  <a:pt x="186088" y="3235544"/>
                </a:cubicBezTo>
                <a:cubicBezTo>
                  <a:pt x="177204" y="3195982"/>
                  <a:pt x="171586" y="3088699"/>
                  <a:pt x="169747" y="3057384"/>
                </a:cubicBezTo>
                <a:cubicBezTo>
                  <a:pt x="172244" y="3054365"/>
                  <a:pt x="173937" y="3051091"/>
                  <a:pt x="175054" y="3047652"/>
                </a:cubicBezTo>
                <a:lnTo>
                  <a:pt x="176808" y="3037529"/>
                </a:lnTo>
                <a:lnTo>
                  <a:pt x="175755" y="3036541"/>
                </a:lnTo>
                <a:cubicBezTo>
                  <a:pt x="173051" y="3031669"/>
                  <a:pt x="172963" y="3028266"/>
                  <a:pt x="174031" y="3025524"/>
                </a:cubicBezTo>
                <a:lnTo>
                  <a:pt x="176185" y="3022606"/>
                </a:lnTo>
                <a:cubicBezTo>
                  <a:pt x="176055" y="3020033"/>
                  <a:pt x="175924" y="3017460"/>
                  <a:pt x="175794" y="3014887"/>
                </a:cubicBezTo>
                <a:lnTo>
                  <a:pt x="177164" y="2999257"/>
                </a:lnTo>
                <a:lnTo>
                  <a:pt x="175416" y="2996732"/>
                </a:lnTo>
                <a:cubicBezTo>
                  <a:pt x="175064" y="2989081"/>
                  <a:pt x="174711" y="2981431"/>
                  <a:pt x="174360" y="2973780"/>
                </a:cubicBezTo>
                <a:lnTo>
                  <a:pt x="173394" y="2973655"/>
                </a:lnTo>
                <a:cubicBezTo>
                  <a:pt x="171202" y="2972846"/>
                  <a:pt x="169541" y="2971263"/>
                  <a:pt x="168939" y="2968014"/>
                </a:cubicBezTo>
                <a:cubicBezTo>
                  <a:pt x="155920" y="2975784"/>
                  <a:pt x="163222" y="2967071"/>
                  <a:pt x="162593" y="2956801"/>
                </a:cubicBezTo>
                <a:cubicBezTo>
                  <a:pt x="142236" y="2966578"/>
                  <a:pt x="148874" y="2935726"/>
                  <a:pt x="136190" y="2933298"/>
                </a:cubicBezTo>
                <a:cubicBezTo>
                  <a:pt x="136188" y="2925534"/>
                  <a:pt x="135815" y="2917501"/>
                  <a:pt x="134984" y="2909390"/>
                </a:cubicBezTo>
                <a:lnTo>
                  <a:pt x="134221" y="2904671"/>
                </a:lnTo>
                <a:lnTo>
                  <a:pt x="133991" y="2904615"/>
                </a:lnTo>
                <a:cubicBezTo>
                  <a:pt x="133368" y="2903671"/>
                  <a:pt x="132944" y="2902150"/>
                  <a:pt x="132759" y="2899714"/>
                </a:cubicBezTo>
                <a:cubicBezTo>
                  <a:pt x="132783" y="2898499"/>
                  <a:pt x="132807" y="2897282"/>
                  <a:pt x="132830" y="2896066"/>
                </a:cubicBezTo>
                <a:lnTo>
                  <a:pt x="131350" y="2886912"/>
                </a:lnTo>
                <a:lnTo>
                  <a:pt x="129415" y="2884014"/>
                </a:lnTo>
                <a:lnTo>
                  <a:pt x="126590" y="2883229"/>
                </a:lnTo>
                <a:cubicBezTo>
                  <a:pt x="126642" y="2882933"/>
                  <a:pt x="126695" y="2882639"/>
                  <a:pt x="126747" y="2882343"/>
                </a:cubicBezTo>
                <a:cubicBezTo>
                  <a:pt x="130282" y="2875325"/>
                  <a:pt x="136614" y="2872524"/>
                  <a:pt x="116721" y="2866529"/>
                </a:cubicBezTo>
                <a:cubicBezTo>
                  <a:pt x="121715" y="2850828"/>
                  <a:pt x="109951" y="2849285"/>
                  <a:pt x="102407" y="2829536"/>
                </a:cubicBezTo>
                <a:cubicBezTo>
                  <a:pt x="108068" y="2820214"/>
                  <a:pt x="104313" y="2813723"/>
                  <a:pt x="97513" y="2807759"/>
                </a:cubicBezTo>
                <a:cubicBezTo>
                  <a:pt x="97366" y="2787664"/>
                  <a:pt x="86314" y="2770658"/>
                  <a:pt x="80493" y="2748755"/>
                </a:cubicBezTo>
                <a:cubicBezTo>
                  <a:pt x="85565" y="2723695"/>
                  <a:pt x="66811" y="2713438"/>
                  <a:pt x="60663" y="2690022"/>
                </a:cubicBezTo>
                <a:cubicBezTo>
                  <a:pt x="73066" y="2667595"/>
                  <a:pt x="43769" y="2674802"/>
                  <a:pt x="35350" y="2663439"/>
                </a:cubicBezTo>
                <a:lnTo>
                  <a:pt x="34178" y="2660083"/>
                </a:lnTo>
                <a:cubicBezTo>
                  <a:pt x="34439" y="2657010"/>
                  <a:pt x="34700" y="2653937"/>
                  <a:pt x="34961" y="2650864"/>
                </a:cubicBezTo>
                <a:lnTo>
                  <a:pt x="35913" y="2647388"/>
                </a:lnTo>
                <a:cubicBezTo>
                  <a:pt x="36323" y="2644997"/>
                  <a:pt x="36282" y="2643412"/>
                  <a:pt x="35906" y="2642321"/>
                </a:cubicBezTo>
                <a:lnTo>
                  <a:pt x="35697" y="2642199"/>
                </a:lnTo>
                <a:cubicBezTo>
                  <a:pt x="35831" y="2640614"/>
                  <a:pt x="35966" y="2639031"/>
                  <a:pt x="36101" y="2637446"/>
                </a:cubicBezTo>
                <a:cubicBezTo>
                  <a:pt x="37260" y="2629421"/>
                  <a:pt x="38842" y="2621608"/>
                  <a:pt x="40718" y="2614161"/>
                </a:cubicBezTo>
                <a:cubicBezTo>
                  <a:pt x="29032" y="2608058"/>
                  <a:pt x="42921" y="2580448"/>
                  <a:pt x="20855" y="2583767"/>
                </a:cubicBezTo>
                <a:cubicBezTo>
                  <a:pt x="22732" y="2573730"/>
                  <a:pt x="31907" y="2567549"/>
                  <a:pt x="17429" y="2571126"/>
                </a:cubicBezTo>
                <a:lnTo>
                  <a:pt x="16691" y="2569441"/>
                </a:lnTo>
                <a:lnTo>
                  <a:pt x="19977" y="2563632"/>
                </a:lnTo>
                <a:cubicBezTo>
                  <a:pt x="21370" y="2557453"/>
                  <a:pt x="22736" y="2551799"/>
                  <a:pt x="25721" y="2556344"/>
                </a:cubicBezTo>
                <a:cubicBezTo>
                  <a:pt x="32713" y="2548895"/>
                  <a:pt x="23526" y="2540807"/>
                  <a:pt x="29740" y="2533157"/>
                </a:cubicBezTo>
                <a:cubicBezTo>
                  <a:pt x="32155" y="2522927"/>
                  <a:pt x="22112" y="2536851"/>
                  <a:pt x="22984" y="2524899"/>
                </a:cubicBezTo>
                <a:cubicBezTo>
                  <a:pt x="22853" y="2523879"/>
                  <a:pt x="22721" y="2522860"/>
                  <a:pt x="22591" y="2521840"/>
                </a:cubicBezTo>
                <a:lnTo>
                  <a:pt x="23626" y="2516618"/>
                </a:lnTo>
                <a:lnTo>
                  <a:pt x="26416" y="2514462"/>
                </a:lnTo>
                <a:cubicBezTo>
                  <a:pt x="28113" y="2512148"/>
                  <a:pt x="28851" y="2508859"/>
                  <a:pt x="27412" y="2503381"/>
                </a:cubicBezTo>
                <a:lnTo>
                  <a:pt x="26912" y="2502571"/>
                </a:lnTo>
                <a:lnTo>
                  <a:pt x="29779" y="2501027"/>
                </a:lnTo>
                <a:lnTo>
                  <a:pt x="31105" y="2492600"/>
                </a:lnTo>
                <a:lnTo>
                  <a:pt x="38272" y="2485183"/>
                </a:lnTo>
                <a:lnTo>
                  <a:pt x="36838" y="2480669"/>
                </a:lnTo>
                <a:lnTo>
                  <a:pt x="33929" y="2480825"/>
                </a:lnTo>
                <a:lnTo>
                  <a:pt x="40930" y="2465130"/>
                </a:lnTo>
                <a:cubicBezTo>
                  <a:pt x="38183" y="2455259"/>
                  <a:pt x="40884" y="2449073"/>
                  <a:pt x="45376" y="2443685"/>
                </a:cubicBezTo>
                <a:cubicBezTo>
                  <a:pt x="46859" y="2423506"/>
                  <a:pt x="54665" y="2407402"/>
                  <a:pt x="59676" y="2385914"/>
                </a:cubicBezTo>
                <a:cubicBezTo>
                  <a:pt x="58375" y="2360280"/>
                  <a:pt x="70331" y="2351643"/>
                  <a:pt x="75643" y="2328662"/>
                </a:cubicBezTo>
                <a:cubicBezTo>
                  <a:pt x="68923" y="2301647"/>
                  <a:pt x="92173" y="2318371"/>
                  <a:pt x="94380" y="2298217"/>
                </a:cubicBezTo>
                <a:cubicBezTo>
                  <a:pt x="89894" y="2262517"/>
                  <a:pt x="102355" y="2301922"/>
                  <a:pt x="106504" y="2250782"/>
                </a:cubicBezTo>
                <a:cubicBezTo>
                  <a:pt x="105375" y="2247398"/>
                  <a:pt x="107866" y="2241930"/>
                  <a:pt x="109892" y="2243352"/>
                </a:cubicBezTo>
                <a:cubicBezTo>
                  <a:pt x="109711" y="2239945"/>
                  <a:pt x="106781" y="2230878"/>
                  <a:pt x="110290" y="2231409"/>
                </a:cubicBezTo>
                <a:cubicBezTo>
                  <a:pt x="113089" y="2215680"/>
                  <a:pt x="113491" y="2199138"/>
                  <a:pt x="111457" y="2183375"/>
                </a:cubicBezTo>
                <a:cubicBezTo>
                  <a:pt x="121905" y="2154998"/>
                  <a:pt x="103565" y="2165592"/>
                  <a:pt x="108536" y="2144085"/>
                </a:cubicBezTo>
                <a:cubicBezTo>
                  <a:pt x="117898" y="2128897"/>
                  <a:pt x="113450" y="2120189"/>
                  <a:pt x="120996" y="2101383"/>
                </a:cubicBezTo>
                <a:cubicBezTo>
                  <a:pt x="113567" y="2092860"/>
                  <a:pt x="119580" y="2086506"/>
                  <a:pt x="122262" y="2079956"/>
                </a:cubicBezTo>
                <a:lnTo>
                  <a:pt x="122705" y="2076836"/>
                </a:lnTo>
                <a:lnTo>
                  <a:pt x="120431" y="2062205"/>
                </a:lnTo>
                <a:cubicBezTo>
                  <a:pt x="124896" y="2059982"/>
                  <a:pt x="118406" y="2051541"/>
                  <a:pt x="117092" y="2047621"/>
                </a:cubicBezTo>
                <a:cubicBezTo>
                  <a:pt x="120027" y="2047669"/>
                  <a:pt x="121324" y="2039112"/>
                  <a:pt x="118859" y="2035989"/>
                </a:cubicBezTo>
                <a:cubicBezTo>
                  <a:pt x="107554" y="1971545"/>
                  <a:pt x="135428" y="2008454"/>
                  <a:pt x="118500" y="1969476"/>
                </a:cubicBezTo>
                <a:cubicBezTo>
                  <a:pt x="114745" y="1943615"/>
                  <a:pt x="148559" y="1944656"/>
                  <a:pt x="131680" y="1917869"/>
                </a:cubicBezTo>
                <a:cubicBezTo>
                  <a:pt x="130819" y="1886102"/>
                  <a:pt x="142687" y="1866056"/>
                  <a:pt x="132882" y="1836507"/>
                </a:cubicBezTo>
                <a:cubicBezTo>
                  <a:pt x="132131" y="1806766"/>
                  <a:pt x="136526" y="1781182"/>
                  <a:pt x="131877" y="1755879"/>
                </a:cubicBezTo>
                <a:cubicBezTo>
                  <a:pt x="135648" y="1745788"/>
                  <a:pt x="136972" y="1736202"/>
                  <a:pt x="130448" y="1726651"/>
                </a:cubicBezTo>
                <a:cubicBezTo>
                  <a:pt x="131521" y="1698957"/>
                  <a:pt x="140123" y="1692528"/>
                  <a:pt x="132596" y="1674709"/>
                </a:cubicBezTo>
                <a:cubicBezTo>
                  <a:pt x="137178" y="1669668"/>
                  <a:pt x="139622" y="1666183"/>
                  <a:pt x="140684" y="1663502"/>
                </a:cubicBezTo>
                <a:cubicBezTo>
                  <a:pt x="143868" y="1655460"/>
                  <a:pt x="134606" y="1654644"/>
                  <a:pt x="133266" y="1640672"/>
                </a:cubicBezTo>
                <a:cubicBezTo>
                  <a:pt x="130503" y="1625689"/>
                  <a:pt x="122671" y="1650492"/>
                  <a:pt x="122351" y="1636309"/>
                </a:cubicBezTo>
                <a:cubicBezTo>
                  <a:pt x="127504" y="1622116"/>
                  <a:pt x="113671" y="1619938"/>
                  <a:pt x="119842" y="1605349"/>
                </a:cubicBezTo>
                <a:cubicBezTo>
                  <a:pt x="130060" y="1611345"/>
                  <a:pt x="119283" y="1573894"/>
                  <a:pt x="128418" y="1574712"/>
                </a:cubicBezTo>
                <a:cubicBezTo>
                  <a:pt x="116056" y="1558635"/>
                  <a:pt x="132372" y="1555273"/>
                  <a:pt x="129203" y="1536647"/>
                </a:cubicBezTo>
                <a:cubicBezTo>
                  <a:pt x="124681" y="1527242"/>
                  <a:pt x="124122" y="1521025"/>
                  <a:pt x="129792" y="1513896"/>
                </a:cubicBezTo>
                <a:cubicBezTo>
                  <a:pt x="107681" y="1470305"/>
                  <a:pt x="129817" y="1490329"/>
                  <a:pt x="122312" y="1452296"/>
                </a:cubicBezTo>
                <a:cubicBezTo>
                  <a:pt x="114097" y="1419160"/>
                  <a:pt x="109473" y="1382582"/>
                  <a:pt x="87787" y="1347657"/>
                </a:cubicBezTo>
                <a:cubicBezTo>
                  <a:pt x="81503" y="1340763"/>
                  <a:pt x="79662" y="1326684"/>
                  <a:pt x="83676" y="1316214"/>
                </a:cubicBezTo>
                <a:cubicBezTo>
                  <a:pt x="84367" y="1314411"/>
                  <a:pt x="85208" y="1312787"/>
                  <a:pt x="86175" y="1311390"/>
                </a:cubicBezTo>
                <a:cubicBezTo>
                  <a:pt x="70681" y="1290091"/>
                  <a:pt x="79090" y="1279232"/>
                  <a:pt x="68414" y="1268952"/>
                </a:cubicBezTo>
                <a:cubicBezTo>
                  <a:pt x="64882" y="1237645"/>
                  <a:pt x="76303" y="1214150"/>
                  <a:pt x="66960" y="1204622"/>
                </a:cubicBezTo>
                <a:cubicBezTo>
                  <a:pt x="68012" y="1188944"/>
                  <a:pt x="79810" y="1168727"/>
                  <a:pt x="69797" y="1155703"/>
                </a:cubicBezTo>
                <a:cubicBezTo>
                  <a:pt x="78315" y="1155066"/>
                  <a:pt x="63849" y="1136907"/>
                  <a:pt x="69688" y="1128440"/>
                </a:cubicBezTo>
                <a:cubicBezTo>
                  <a:pt x="74740" y="1122556"/>
                  <a:pt x="71529" y="1115674"/>
                  <a:pt x="71494" y="1108417"/>
                </a:cubicBezTo>
                <a:cubicBezTo>
                  <a:pt x="75656" y="1099737"/>
                  <a:pt x="70388" y="1067483"/>
                  <a:pt x="65950" y="1058433"/>
                </a:cubicBezTo>
                <a:cubicBezTo>
                  <a:pt x="50118" y="1035713"/>
                  <a:pt x="64594" y="994640"/>
                  <a:pt x="52521" y="975987"/>
                </a:cubicBezTo>
                <a:cubicBezTo>
                  <a:pt x="50914" y="969800"/>
                  <a:pt x="50418" y="963971"/>
                  <a:pt x="50615" y="958395"/>
                </a:cubicBezTo>
                <a:lnTo>
                  <a:pt x="52757" y="943118"/>
                </a:lnTo>
                <a:lnTo>
                  <a:pt x="56549" y="939439"/>
                </a:lnTo>
                <a:cubicBezTo>
                  <a:pt x="56401" y="936206"/>
                  <a:pt x="56255" y="932972"/>
                  <a:pt x="56107" y="929739"/>
                </a:cubicBezTo>
                <a:lnTo>
                  <a:pt x="56780" y="927127"/>
                </a:lnTo>
                <a:cubicBezTo>
                  <a:pt x="58082" y="922138"/>
                  <a:pt x="59244" y="917190"/>
                  <a:pt x="59846" y="912177"/>
                </a:cubicBezTo>
                <a:cubicBezTo>
                  <a:pt x="41559" y="915106"/>
                  <a:pt x="61959" y="870019"/>
                  <a:pt x="46764" y="881067"/>
                </a:cubicBezTo>
                <a:cubicBezTo>
                  <a:pt x="46894" y="854032"/>
                  <a:pt x="35518" y="846928"/>
                  <a:pt x="49935" y="817416"/>
                </a:cubicBezTo>
                <a:cubicBezTo>
                  <a:pt x="37190" y="772732"/>
                  <a:pt x="51975" y="740070"/>
                  <a:pt x="31206" y="702815"/>
                </a:cubicBezTo>
                <a:cubicBezTo>
                  <a:pt x="39530" y="708645"/>
                  <a:pt x="37598" y="685431"/>
                  <a:pt x="33943" y="672401"/>
                </a:cubicBezTo>
                <a:cubicBezTo>
                  <a:pt x="66681" y="693593"/>
                  <a:pt x="6096" y="618072"/>
                  <a:pt x="29392" y="612154"/>
                </a:cubicBezTo>
                <a:cubicBezTo>
                  <a:pt x="8255" y="607196"/>
                  <a:pt x="27963" y="545243"/>
                  <a:pt x="5970" y="516197"/>
                </a:cubicBezTo>
                <a:cubicBezTo>
                  <a:pt x="4766" y="496236"/>
                  <a:pt x="3235" y="464307"/>
                  <a:pt x="0" y="446558"/>
                </a:cubicBezTo>
                <a:lnTo>
                  <a:pt x="3892" y="402046"/>
                </a:lnTo>
                <a:cubicBezTo>
                  <a:pt x="8570" y="377878"/>
                  <a:pt x="6389" y="373884"/>
                  <a:pt x="12474" y="322733"/>
                </a:cubicBezTo>
                <a:cubicBezTo>
                  <a:pt x="12216" y="257376"/>
                  <a:pt x="25563" y="267420"/>
                  <a:pt x="21680" y="204587"/>
                </a:cubicBezTo>
                <a:cubicBezTo>
                  <a:pt x="27666" y="201120"/>
                  <a:pt x="29305" y="133016"/>
                  <a:pt x="33179" y="127724"/>
                </a:cubicBezTo>
                <a:lnTo>
                  <a:pt x="41973" y="110945"/>
                </a:lnTo>
                <a:lnTo>
                  <a:pt x="40746" y="108356"/>
                </a:lnTo>
                <a:cubicBezTo>
                  <a:pt x="38939" y="97517"/>
                  <a:pt x="40742" y="91347"/>
                  <a:pt x="44132" y="87265"/>
                </a:cubicBezTo>
                <a:lnTo>
                  <a:pt x="49473" y="83713"/>
                </a:lnTo>
                <a:lnTo>
                  <a:pt x="53238" y="69573"/>
                </a:lnTo>
                <a:lnTo>
                  <a:pt x="64534" y="42623"/>
                </a:lnTo>
                <a:lnTo>
                  <a:pt x="63008" y="36737"/>
                </a:lnTo>
                <a:close/>
              </a:path>
            </a:pathLst>
          </a:custGeom>
        </p:spPr>
      </p:pic>
      <p:pic>
        <p:nvPicPr>
          <p:cNvPr id="4" name="Picture 3" descr="A blue abstract watercolor pattern on a white background">
            <a:extLst>
              <a:ext uri="{FF2B5EF4-FFF2-40B4-BE49-F238E27FC236}">
                <a16:creationId xmlns:a16="http://schemas.microsoft.com/office/drawing/2014/main" id="{B6C2F0FF-4678-1FB4-E386-46628F35C684}"/>
              </a:ext>
            </a:extLst>
          </p:cNvPr>
          <p:cNvPicPr>
            <a:picLocks noChangeAspect="1"/>
          </p:cNvPicPr>
          <p:nvPr/>
        </p:nvPicPr>
        <p:blipFill rotWithShape="1">
          <a:blip r:embed="rId3"/>
          <a:srcRect t="138" r="-3" b="-3"/>
          <a:stretch/>
        </p:blipFill>
        <p:spPr>
          <a:xfrm>
            <a:off x="7047822" y="3428999"/>
            <a:ext cx="5144178" cy="3429001"/>
          </a:xfrm>
          <a:custGeom>
            <a:avLst/>
            <a:gdLst/>
            <a:ahLst/>
            <a:cxnLst/>
            <a:rect l="l" t="t" r="r" b="b"/>
            <a:pathLst>
              <a:path w="5144178" h="3429001">
                <a:moveTo>
                  <a:pt x="5248" y="0"/>
                </a:moveTo>
                <a:lnTo>
                  <a:pt x="5144178" y="0"/>
                </a:lnTo>
                <a:lnTo>
                  <a:pt x="5144178" y="3429001"/>
                </a:lnTo>
                <a:lnTo>
                  <a:pt x="429241" y="3429001"/>
                </a:lnTo>
                <a:cubicBezTo>
                  <a:pt x="428992" y="3419887"/>
                  <a:pt x="428744" y="3410773"/>
                  <a:pt x="428494" y="3401659"/>
                </a:cubicBezTo>
                <a:cubicBezTo>
                  <a:pt x="429406" y="3391510"/>
                  <a:pt x="431679" y="3383098"/>
                  <a:pt x="435734" y="3378121"/>
                </a:cubicBezTo>
                <a:cubicBezTo>
                  <a:pt x="436991" y="3361326"/>
                  <a:pt x="427053" y="3345262"/>
                  <a:pt x="445861" y="3331866"/>
                </a:cubicBezTo>
                <a:cubicBezTo>
                  <a:pt x="467915" y="3312526"/>
                  <a:pt x="420717" y="3269875"/>
                  <a:pt x="450667" y="3268767"/>
                </a:cubicBezTo>
                <a:cubicBezTo>
                  <a:pt x="418085" y="3238190"/>
                  <a:pt x="438274" y="3223695"/>
                  <a:pt x="444940" y="3187464"/>
                </a:cubicBezTo>
                <a:cubicBezTo>
                  <a:pt x="457718" y="3161471"/>
                  <a:pt x="427295" y="3075829"/>
                  <a:pt x="420880" y="3003224"/>
                </a:cubicBezTo>
                <a:cubicBezTo>
                  <a:pt x="410416" y="2961314"/>
                  <a:pt x="398246" y="2982449"/>
                  <a:pt x="397965" y="2932483"/>
                </a:cubicBezTo>
                <a:cubicBezTo>
                  <a:pt x="401612" y="2929293"/>
                  <a:pt x="384023" y="2884236"/>
                  <a:pt x="379552" y="2861410"/>
                </a:cubicBezTo>
                <a:cubicBezTo>
                  <a:pt x="375080" y="2838584"/>
                  <a:pt x="391830" y="2811754"/>
                  <a:pt x="371133" y="2795530"/>
                </a:cubicBezTo>
                <a:cubicBezTo>
                  <a:pt x="301844" y="2713757"/>
                  <a:pt x="345652" y="2657154"/>
                  <a:pt x="323187" y="2580110"/>
                </a:cubicBezTo>
                <a:cubicBezTo>
                  <a:pt x="306519" y="2502814"/>
                  <a:pt x="320305" y="2543491"/>
                  <a:pt x="312797" y="2504294"/>
                </a:cubicBezTo>
                <a:lnTo>
                  <a:pt x="315266" y="2447810"/>
                </a:lnTo>
                <a:lnTo>
                  <a:pt x="327943" y="2406477"/>
                </a:lnTo>
                <a:cubicBezTo>
                  <a:pt x="336752" y="2372041"/>
                  <a:pt x="329139" y="2360511"/>
                  <a:pt x="325453" y="2348977"/>
                </a:cubicBezTo>
                <a:cubicBezTo>
                  <a:pt x="325453" y="2348863"/>
                  <a:pt x="325452" y="2348749"/>
                  <a:pt x="325452" y="2348635"/>
                </a:cubicBezTo>
                <a:lnTo>
                  <a:pt x="332343" y="2338523"/>
                </a:lnTo>
                <a:cubicBezTo>
                  <a:pt x="338694" y="2329606"/>
                  <a:pt x="342749" y="2321075"/>
                  <a:pt x="335894" y="2309406"/>
                </a:cubicBezTo>
                <a:lnTo>
                  <a:pt x="335338" y="2308744"/>
                </a:lnTo>
                <a:lnTo>
                  <a:pt x="346504" y="2291451"/>
                </a:lnTo>
                <a:cubicBezTo>
                  <a:pt x="334713" y="2273286"/>
                  <a:pt x="336169" y="2261530"/>
                  <a:pt x="346212" y="2246479"/>
                </a:cubicBezTo>
                <a:cubicBezTo>
                  <a:pt x="348097" y="2237953"/>
                  <a:pt x="347346" y="2230388"/>
                  <a:pt x="345583" y="2223491"/>
                </a:cubicBezTo>
                <a:lnTo>
                  <a:pt x="343060" y="2216357"/>
                </a:lnTo>
                <a:lnTo>
                  <a:pt x="353168" y="2174541"/>
                </a:lnTo>
                <a:cubicBezTo>
                  <a:pt x="352741" y="2164594"/>
                  <a:pt x="352315" y="2154646"/>
                  <a:pt x="351888" y="2144699"/>
                </a:cubicBezTo>
                <a:lnTo>
                  <a:pt x="342493" y="2149725"/>
                </a:lnTo>
                <a:lnTo>
                  <a:pt x="338392" y="2151536"/>
                </a:lnTo>
                <a:lnTo>
                  <a:pt x="337982" y="2151019"/>
                </a:lnTo>
                <a:lnTo>
                  <a:pt x="338449" y="2149486"/>
                </a:lnTo>
                <a:lnTo>
                  <a:pt x="338600" y="2134712"/>
                </a:lnTo>
                <a:cubicBezTo>
                  <a:pt x="338425" y="2120490"/>
                  <a:pt x="336235" y="2078941"/>
                  <a:pt x="337398" y="2064154"/>
                </a:cubicBezTo>
                <a:lnTo>
                  <a:pt x="345585" y="2045992"/>
                </a:lnTo>
                <a:cubicBezTo>
                  <a:pt x="350276" y="2032063"/>
                  <a:pt x="344152" y="2014047"/>
                  <a:pt x="346822" y="2001765"/>
                </a:cubicBezTo>
                <a:lnTo>
                  <a:pt x="342883" y="1961707"/>
                </a:lnTo>
                <a:lnTo>
                  <a:pt x="347470" y="1900236"/>
                </a:lnTo>
                <a:cubicBezTo>
                  <a:pt x="364289" y="1870214"/>
                  <a:pt x="369986" y="1840554"/>
                  <a:pt x="379121" y="1812831"/>
                </a:cubicBezTo>
                <a:cubicBezTo>
                  <a:pt x="389911" y="1770577"/>
                  <a:pt x="354039" y="1794440"/>
                  <a:pt x="388831" y="1744809"/>
                </a:cubicBezTo>
                <a:cubicBezTo>
                  <a:pt x="379105" y="1737519"/>
                  <a:pt x="379758" y="1730671"/>
                  <a:pt x="386854" y="1719984"/>
                </a:cubicBezTo>
                <a:cubicBezTo>
                  <a:pt x="383430" y="1703465"/>
                  <a:pt x="370916" y="1663756"/>
                  <a:pt x="368290" y="1645695"/>
                </a:cubicBezTo>
                <a:cubicBezTo>
                  <a:pt x="357400" y="1630293"/>
                  <a:pt x="380274" y="1626679"/>
                  <a:pt x="371094" y="1611618"/>
                </a:cubicBezTo>
                <a:cubicBezTo>
                  <a:pt x="371002" y="1596082"/>
                  <a:pt x="385095" y="1622507"/>
                  <a:pt x="389023" y="1605878"/>
                </a:cubicBezTo>
                <a:cubicBezTo>
                  <a:pt x="390632" y="1590479"/>
                  <a:pt x="405974" y="1588764"/>
                  <a:pt x="400334" y="1580252"/>
                </a:cubicBezTo>
                <a:cubicBezTo>
                  <a:pt x="398453" y="1577416"/>
                  <a:pt x="394242" y="1573824"/>
                  <a:pt x="386415" y="1568719"/>
                </a:cubicBezTo>
                <a:cubicBezTo>
                  <a:pt x="398127" y="1548565"/>
                  <a:pt x="383562" y="1542300"/>
                  <a:pt x="380563" y="1512113"/>
                </a:cubicBezTo>
                <a:cubicBezTo>
                  <a:pt x="390974" y="1501090"/>
                  <a:pt x="388354" y="1490725"/>
                  <a:pt x="381649" y="1480027"/>
                </a:cubicBezTo>
                <a:cubicBezTo>
                  <a:pt x="388255" y="1451946"/>
                  <a:pt x="379830" y="1424362"/>
                  <a:pt x="379771" y="1391776"/>
                </a:cubicBezTo>
                <a:cubicBezTo>
                  <a:pt x="394749" y="1358592"/>
                  <a:pt x="374165" y="1337728"/>
                  <a:pt x="374196" y="1302917"/>
                </a:cubicBezTo>
                <a:cubicBezTo>
                  <a:pt x="368854" y="1266771"/>
                  <a:pt x="352704" y="1198328"/>
                  <a:pt x="347716" y="1174898"/>
                </a:cubicBezTo>
                <a:cubicBezTo>
                  <a:pt x="351670" y="1171265"/>
                  <a:pt x="349141" y="1162023"/>
                  <a:pt x="344270" y="1162336"/>
                </a:cubicBezTo>
                <a:cubicBezTo>
                  <a:pt x="346277" y="1157934"/>
                  <a:pt x="356682" y="1148125"/>
                  <a:pt x="349170" y="1146091"/>
                </a:cubicBezTo>
                <a:lnTo>
                  <a:pt x="352303" y="1129892"/>
                </a:lnTo>
                <a:lnTo>
                  <a:pt x="351430" y="1126519"/>
                </a:lnTo>
                <a:cubicBezTo>
                  <a:pt x="346690" y="1119595"/>
                  <a:pt x="336427" y="1113182"/>
                  <a:pt x="348385" y="1103202"/>
                </a:cubicBezTo>
                <a:cubicBezTo>
                  <a:pt x="335029" y="1083311"/>
                  <a:pt x="342034" y="1073392"/>
                  <a:pt x="325821" y="1057618"/>
                </a:cubicBezTo>
                <a:cubicBezTo>
                  <a:pt x="316621" y="1034543"/>
                  <a:pt x="347537" y="1044496"/>
                  <a:pt x="328942" y="1014396"/>
                </a:cubicBezTo>
                <a:cubicBezTo>
                  <a:pt x="331627" y="996980"/>
                  <a:pt x="330231" y="978927"/>
                  <a:pt x="324892" y="961978"/>
                </a:cubicBezTo>
                <a:cubicBezTo>
                  <a:pt x="319089" y="962869"/>
                  <a:pt x="323554" y="952695"/>
                  <a:pt x="323705" y="948954"/>
                </a:cubicBezTo>
                <a:cubicBezTo>
                  <a:pt x="320405" y="950689"/>
                  <a:pt x="316028" y="944932"/>
                  <a:pt x="317752" y="941130"/>
                </a:cubicBezTo>
                <a:cubicBezTo>
                  <a:pt x="307649" y="926090"/>
                  <a:pt x="277038" y="882649"/>
                  <a:pt x="263090" y="858717"/>
                </a:cubicBezTo>
                <a:cubicBezTo>
                  <a:pt x="253262" y="834060"/>
                  <a:pt x="233030" y="825680"/>
                  <a:pt x="234063" y="797535"/>
                </a:cubicBezTo>
                <a:cubicBezTo>
                  <a:pt x="224798" y="774484"/>
                  <a:pt x="211129" y="757569"/>
                  <a:pt x="207780" y="735637"/>
                </a:cubicBezTo>
                <a:cubicBezTo>
                  <a:pt x="200086" y="730144"/>
                  <a:pt x="195328" y="723621"/>
                  <a:pt x="199455" y="712583"/>
                </a:cubicBezTo>
                <a:cubicBezTo>
                  <a:pt x="188825" y="692142"/>
                  <a:pt x="176915" y="692229"/>
                  <a:pt x="179363" y="674324"/>
                </a:cubicBezTo>
                <a:cubicBezTo>
                  <a:pt x="151790" y="669588"/>
                  <a:pt x="171348" y="664028"/>
                  <a:pt x="167031" y="648825"/>
                </a:cubicBezTo>
                <a:cubicBezTo>
                  <a:pt x="165058" y="635832"/>
                  <a:pt x="182344" y="650164"/>
                  <a:pt x="177885" y="639193"/>
                </a:cubicBezTo>
                <a:cubicBezTo>
                  <a:pt x="167233" y="631381"/>
                  <a:pt x="182128" y="621721"/>
                  <a:pt x="170193" y="614197"/>
                </a:cubicBezTo>
                <a:cubicBezTo>
                  <a:pt x="160681" y="624667"/>
                  <a:pt x="160125" y="589951"/>
                  <a:pt x="150078" y="595857"/>
                </a:cubicBezTo>
                <a:cubicBezTo>
                  <a:pt x="158584" y="576480"/>
                  <a:pt x="139000" y="583361"/>
                  <a:pt x="136246" y="567366"/>
                </a:cubicBezTo>
                <a:cubicBezTo>
                  <a:pt x="138159" y="557596"/>
                  <a:pt x="136677" y="552544"/>
                  <a:pt x="127843" y="550402"/>
                </a:cubicBezTo>
                <a:cubicBezTo>
                  <a:pt x="138013" y="504459"/>
                  <a:pt x="119800" y="532495"/>
                  <a:pt x="115350" y="499229"/>
                </a:cubicBezTo>
                <a:cubicBezTo>
                  <a:pt x="113368" y="469276"/>
                  <a:pt x="106154" y="438783"/>
                  <a:pt x="118788" y="399677"/>
                </a:cubicBezTo>
                <a:cubicBezTo>
                  <a:pt x="123548" y="390799"/>
                  <a:pt x="120841" y="379028"/>
                  <a:pt x="112744" y="373386"/>
                </a:cubicBezTo>
                <a:cubicBezTo>
                  <a:pt x="111350" y="372416"/>
                  <a:pt x="109845" y="371666"/>
                  <a:pt x="108278" y="371164"/>
                </a:cubicBezTo>
                <a:cubicBezTo>
                  <a:pt x="105102" y="355408"/>
                  <a:pt x="99426" y="300162"/>
                  <a:pt x="93688" y="278850"/>
                </a:cubicBezTo>
                <a:cubicBezTo>
                  <a:pt x="87166" y="267537"/>
                  <a:pt x="66957" y="258985"/>
                  <a:pt x="73845" y="243290"/>
                </a:cubicBezTo>
                <a:cubicBezTo>
                  <a:pt x="63998" y="247733"/>
                  <a:pt x="74173" y="225554"/>
                  <a:pt x="64695" y="222491"/>
                </a:cubicBezTo>
                <a:cubicBezTo>
                  <a:pt x="56983" y="220939"/>
                  <a:pt x="58274" y="213849"/>
                  <a:pt x="55847" y="208309"/>
                </a:cubicBezTo>
                <a:cubicBezTo>
                  <a:pt x="48190" y="204115"/>
                  <a:pt x="43175" y="176538"/>
                  <a:pt x="45112" y="167089"/>
                </a:cubicBezTo>
                <a:cubicBezTo>
                  <a:pt x="55281" y="140651"/>
                  <a:pt x="24950" y="117791"/>
                  <a:pt x="32253" y="96620"/>
                </a:cubicBezTo>
                <a:cubicBezTo>
                  <a:pt x="31966" y="90985"/>
                  <a:pt x="30545" y="86265"/>
                  <a:pt x="28426" y="82140"/>
                </a:cubicBezTo>
                <a:lnTo>
                  <a:pt x="20810" y="71761"/>
                </a:lnTo>
                <a:lnTo>
                  <a:pt x="15272" y="71157"/>
                </a:lnTo>
                <a:lnTo>
                  <a:pt x="12472" y="63523"/>
                </a:lnTo>
                <a:lnTo>
                  <a:pt x="10824" y="61925"/>
                </a:lnTo>
                <a:cubicBezTo>
                  <a:pt x="7654" y="58884"/>
                  <a:pt x="4659" y="55793"/>
                  <a:pt x="2274" y="52329"/>
                </a:cubicBezTo>
                <a:cubicBezTo>
                  <a:pt x="23939" y="43979"/>
                  <a:pt x="-14451" y="21492"/>
                  <a:pt x="6482" y="21103"/>
                </a:cubicBezTo>
                <a:cubicBezTo>
                  <a:pt x="1811" y="10861"/>
                  <a:pt x="5069" y="6991"/>
                  <a:pt x="6204" y="3919"/>
                </a:cubicBezTo>
                <a:close/>
              </a:path>
            </a:pathLst>
          </a:custGeom>
        </p:spPr>
      </p:pic>
      <p:pic>
        <p:nvPicPr>
          <p:cNvPr id="5" name="Pictur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04800" y="6068290"/>
            <a:ext cx="1684931" cy="68238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2073" y="5080332"/>
            <a:ext cx="1752929" cy="1777668"/>
          </a:xfrm>
          <a:prstGeom prst="rect">
            <a:avLst/>
          </a:prstGeom>
        </p:spPr>
      </p:pic>
      <p:sp>
        <p:nvSpPr>
          <p:cNvPr id="10" name="Text Box 21"/>
          <p:cNvSpPr txBox="1"/>
          <p:nvPr/>
        </p:nvSpPr>
        <p:spPr>
          <a:xfrm>
            <a:off x="1383629" y="2839431"/>
            <a:ext cx="3899535" cy="382905"/>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spAutoFit/>
          </a:bodyPr>
          <a:lstStyle/>
          <a:p>
            <a:pPr marL="109855" algn="ctr">
              <a:spcAft>
                <a:spcPts val="0"/>
              </a:spcAft>
              <a:tabLst>
                <a:tab pos="3498850" algn="l"/>
              </a:tabLst>
            </a:pPr>
            <a:r>
              <a:rPr lang="en-GB" sz="1800" dirty="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rPr>
              <a:t>2022-1-EL01-KA220-SCH-000085994</a:t>
            </a:r>
            <a:endParaRPr lang="en-GB" sz="1100" dirty="0">
              <a:effectLst/>
              <a:latin typeface="Times New Roman" panose="02020603050405020304" pitchFamily="18" charset="0"/>
              <a:ea typeface="Times New Roman" panose="02020603050405020304" pitchFamily="18" charset="0"/>
            </a:endParaRPr>
          </a:p>
        </p:txBody>
      </p:sp>
      <p:pic>
        <p:nvPicPr>
          <p:cNvPr id="8" name="Picture 7"/>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842393" y="6049818"/>
            <a:ext cx="3445098" cy="722765"/>
          </a:xfrm>
          <a:prstGeom prst="rect">
            <a:avLst/>
          </a:prstGeom>
        </p:spPr>
      </p:pic>
      <p:pic>
        <p:nvPicPr>
          <p:cNvPr id="9" name="Picture 8"/>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937961" y="5708073"/>
            <a:ext cx="1143877" cy="1066800"/>
          </a:xfrm>
          <a:prstGeom prst="rect">
            <a:avLst/>
          </a:prstGeom>
        </p:spPr>
      </p:pic>
      <p:sp>
        <p:nvSpPr>
          <p:cNvPr id="11" name="TextBox 10"/>
          <p:cNvSpPr txBox="1"/>
          <p:nvPr/>
        </p:nvSpPr>
        <p:spPr>
          <a:xfrm>
            <a:off x="350982" y="3648364"/>
            <a:ext cx="6520873" cy="1169551"/>
          </a:xfrm>
          <a:prstGeom prst="rect">
            <a:avLst/>
          </a:prstGeom>
          <a:noFill/>
        </p:spPr>
        <p:txBody>
          <a:bodyPr wrap="square" rtlCol="0">
            <a:spAutoFit/>
          </a:bodyPr>
          <a:lstStyle/>
          <a:p>
            <a:pPr algn="just"/>
            <a:r>
              <a:rPr lang="en-GB" sz="1400" dirty="0"/>
              <a:t>“The material of the project reflects only the author’s views. The European Commission’s support for the production of this publication does not constitute an endorsement of the contents which reflects the views only of the authors, and the Commission or the Hellenic National Agency cannot be held responsible for any use which may be made of the information contained therein.”</a:t>
            </a:r>
          </a:p>
        </p:txBody>
      </p:sp>
    </p:spTree>
    <p:extLst>
      <p:ext uri="{BB962C8B-B14F-4D97-AF65-F5344CB8AC3E}">
        <p14:creationId xmlns:p14="http://schemas.microsoft.com/office/powerpoint/2010/main" val="186127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D13CC36-B950-4F02-9BAF-9A7EB26739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1BDED99-B35B-4FEE-A274-8E8DB6FEEE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BEB111-3FE8-2311-1874-3F471A32BBF8}"/>
              </a:ext>
            </a:extLst>
          </p:cNvPr>
          <p:cNvSpPr>
            <a:spLocks noGrp="1"/>
          </p:cNvSpPr>
          <p:nvPr>
            <p:ph type="title"/>
          </p:nvPr>
        </p:nvSpPr>
        <p:spPr>
          <a:xfrm>
            <a:off x="320661" y="601649"/>
            <a:ext cx="8383407" cy="1216024"/>
          </a:xfrm>
        </p:spPr>
        <p:txBody>
          <a:bodyPr>
            <a:normAutofit/>
          </a:bodyPr>
          <a:lstStyle/>
          <a:p>
            <a:r>
              <a:rPr lang="en-US" b="1" dirty="0"/>
              <a:t>How to reduce air pollution</a:t>
            </a:r>
          </a:p>
        </p:txBody>
      </p:sp>
      <p:sp>
        <p:nvSpPr>
          <p:cNvPr id="3" name="Content Placeholder 2">
            <a:extLst>
              <a:ext uri="{FF2B5EF4-FFF2-40B4-BE49-F238E27FC236}">
                <a16:creationId xmlns:a16="http://schemas.microsoft.com/office/drawing/2014/main" id="{1B3CCDEE-34C0-6522-4C0D-02340BCF9B7C}"/>
              </a:ext>
            </a:extLst>
          </p:cNvPr>
          <p:cNvSpPr>
            <a:spLocks noGrp="1"/>
          </p:cNvSpPr>
          <p:nvPr>
            <p:ph idx="1"/>
          </p:nvPr>
        </p:nvSpPr>
        <p:spPr>
          <a:xfrm>
            <a:off x="504614" y="1669891"/>
            <a:ext cx="7585120" cy="4428752"/>
          </a:xfrm>
        </p:spPr>
        <p:txBody>
          <a:bodyPr>
            <a:normAutofit lnSpcReduction="10000"/>
          </a:bodyPr>
          <a:lstStyle/>
          <a:p>
            <a:pPr marL="0" marR="0" lvl="0" indent="0">
              <a:lnSpc>
                <a:spcPct val="90000"/>
              </a:lnSpc>
              <a:spcBef>
                <a:spcPts val="0"/>
              </a:spcBef>
              <a:spcAft>
                <a:spcPts val="800"/>
              </a:spcAft>
              <a:buNone/>
              <a:tabLst>
                <a:tab pos="457200" algn="l"/>
              </a:tabLst>
            </a:pPr>
            <a:endParaRPr lang="en-US" sz="17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90000"/>
              </a:lnSpc>
              <a:spcBef>
                <a:spcPts val="0"/>
              </a:spcBef>
              <a:spcAft>
                <a:spcPts val="800"/>
              </a:spcAft>
              <a:tabLst>
                <a:tab pos="457200" algn="l"/>
              </a:tabLst>
            </a:pPr>
            <a:r>
              <a:rPr lang="en-US" sz="1800" b="1"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rPr>
              <a:t>Support Clean Air Policies:</a:t>
            </a:r>
            <a:r>
              <a:rPr lang="en-US" sz="1800"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Advocate for laws and regulations that reduce air pollution and promote clean energy, transportation, and industry practices. Support initiatives to improve air quality in your community and around the world</a:t>
            </a:r>
            <a:r>
              <a:rPr lang="en-US" sz="1800" kern="100" dirty="0" smtClean="0">
                <a:effectLst/>
                <a:latin typeface="Aptos" panose="020B0004020202020204" pitchFamily="34" charset="0"/>
                <a:ea typeface="Aptos" panose="020B0004020202020204" pitchFamily="34" charset="0"/>
                <a:cs typeface="Times New Roman" panose="02020603050405020304" pitchFamily="18" charset="0"/>
              </a:rPr>
              <a:t>.</a:t>
            </a:r>
          </a:p>
          <a:p>
            <a:pPr algn="just">
              <a:lnSpc>
                <a:spcPct val="90000"/>
              </a:lnSpc>
              <a:spcBef>
                <a:spcPts val="0"/>
              </a:spcBef>
              <a:spcAft>
                <a:spcPts val="800"/>
              </a:spcAft>
              <a:tabLst>
                <a:tab pos="45720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90000"/>
              </a:lnSpc>
              <a:spcBef>
                <a:spcPts val="0"/>
              </a:spcBef>
              <a:spcAft>
                <a:spcPts val="800"/>
              </a:spcAft>
              <a:tabLst>
                <a:tab pos="457200" algn="l"/>
              </a:tabLst>
            </a:pPr>
            <a:r>
              <a:rPr lang="en-US" sz="1800" b="1"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rPr>
              <a:t>Plant Trees and Gardens:</a:t>
            </a:r>
            <a:r>
              <a:rPr lang="en-US" sz="1800"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Trees and plants help absorb air pollutants and improve air quality. Planting trees and creating green spaces in urban areas can help reduce pollution and provide other environmental benefits like shade, habitat for wildlife, and cooling effects</a:t>
            </a:r>
            <a:r>
              <a:rPr lang="en-US" sz="1800" kern="100" dirty="0" smtClean="0">
                <a:effectLst/>
                <a:latin typeface="Aptos" panose="020B0004020202020204" pitchFamily="34" charset="0"/>
                <a:ea typeface="Aptos" panose="020B0004020202020204" pitchFamily="34" charset="0"/>
                <a:cs typeface="Times New Roman" panose="02020603050405020304" pitchFamily="18" charset="0"/>
              </a:rPr>
              <a:t>.</a:t>
            </a:r>
          </a:p>
          <a:p>
            <a:pPr algn="just">
              <a:lnSpc>
                <a:spcPct val="90000"/>
              </a:lnSpc>
              <a:spcBef>
                <a:spcPts val="0"/>
              </a:spcBef>
              <a:spcAft>
                <a:spcPts val="800"/>
              </a:spcAft>
              <a:tabLst>
                <a:tab pos="45720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90000"/>
              </a:lnSpc>
              <a:spcBef>
                <a:spcPts val="0"/>
              </a:spcBef>
              <a:spcAft>
                <a:spcPts val="800"/>
              </a:spcAft>
              <a:tabLst>
                <a:tab pos="457200" algn="l"/>
              </a:tabLst>
            </a:pPr>
            <a:r>
              <a:rPr lang="en-US" sz="1800" b="1"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rPr>
              <a:t>Educate Others:</a:t>
            </a:r>
            <a:r>
              <a:rPr lang="en-US" sz="1800"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Spread awareness about the importance of air quality and the actions we can take to reduce air pollution. Encourage others to make environmentally friendly choices and support efforts to protect the air we breathe</a:t>
            </a:r>
            <a:r>
              <a:rPr lang="en-US" sz="17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90000"/>
              </a:lnSpc>
            </a:pPr>
            <a:endParaRPr lang="en-US" sz="1700" dirty="0"/>
          </a:p>
        </p:txBody>
      </p:sp>
      <p:pic>
        <p:nvPicPr>
          <p:cNvPr id="14" name="Picture 13" descr="Small tree">
            <a:extLst>
              <a:ext uri="{FF2B5EF4-FFF2-40B4-BE49-F238E27FC236}">
                <a16:creationId xmlns:a16="http://schemas.microsoft.com/office/drawing/2014/main" id="{B14DE849-21EF-0799-B140-7684402D00C4}"/>
              </a:ext>
            </a:extLst>
          </p:cNvPr>
          <p:cNvPicPr>
            <a:picLocks noChangeAspect="1"/>
          </p:cNvPicPr>
          <p:nvPr/>
        </p:nvPicPr>
        <p:blipFill rotWithShape="1">
          <a:blip r:embed="rId2"/>
          <a:srcRect l="20132" r="38805" b="-1"/>
          <a:stretch/>
        </p:blipFill>
        <p:spPr>
          <a:xfrm>
            <a:off x="7968222" y="2"/>
            <a:ext cx="4223778" cy="6865951"/>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Tree>
    <p:extLst>
      <p:ext uri="{BB962C8B-B14F-4D97-AF65-F5344CB8AC3E}">
        <p14:creationId xmlns:p14="http://schemas.microsoft.com/office/powerpoint/2010/main" val="32497625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E547B5-89CF-4EC0-96DE-25771AED07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3437C99-FC8E-4311-B48A-F0C4C329B1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940161"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9397F9-2074-7492-D77C-57AB7A1923B3}"/>
              </a:ext>
            </a:extLst>
          </p:cNvPr>
          <p:cNvSpPr>
            <a:spLocks noGrp="1"/>
          </p:cNvSpPr>
          <p:nvPr>
            <p:ph type="title"/>
          </p:nvPr>
        </p:nvSpPr>
        <p:spPr>
          <a:xfrm>
            <a:off x="118006" y="369455"/>
            <a:ext cx="6940160" cy="1216024"/>
          </a:xfrm>
        </p:spPr>
        <p:txBody>
          <a:bodyPr>
            <a:normAutofit/>
          </a:bodyPr>
          <a:lstStyle/>
          <a:p>
            <a:r>
              <a:rPr lang="en-US" b="1" dirty="0"/>
              <a:t>Air pollution in </a:t>
            </a:r>
            <a:r>
              <a:rPr lang="en-US" b="1" dirty="0" err="1"/>
              <a:t>cyprus</a:t>
            </a:r>
            <a:endParaRPr lang="en-US" b="1" dirty="0"/>
          </a:p>
        </p:txBody>
      </p:sp>
      <p:sp>
        <p:nvSpPr>
          <p:cNvPr id="3" name="Content Placeholder 2">
            <a:extLst>
              <a:ext uri="{FF2B5EF4-FFF2-40B4-BE49-F238E27FC236}">
                <a16:creationId xmlns:a16="http://schemas.microsoft.com/office/drawing/2014/main" id="{CB269CA2-574A-73CE-0F17-9F9AE2DD978F}"/>
              </a:ext>
            </a:extLst>
          </p:cNvPr>
          <p:cNvSpPr>
            <a:spLocks noGrp="1"/>
          </p:cNvSpPr>
          <p:nvPr>
            <p:ph idx="1"/>
          </p:nvPr>
        </p:nvSpPr>
        <p:spPr>
          <a:xfrm>
            <a:off x="129309" y="1690254"/>
            <a:ext cx="6733309" cy="4969163"/>
          </a:xfrm>
        </p:spPr>
        <p:txBody>
          <a:bodyPr>
            <a:normAutofit lnSpcReduction="10000"/>
          </a:bodyPr>
          <a:lstStyle/>
          <a:p>
            <a:pPr marL="0" marR="0" indent="0" algn="just">
              <a:lnSpc>
                <a:spcPct val="90000"/>
              </a:lnSpc>
              <a:spcBef>
                <a:spcPts val="0"/>
              </a:spcBef>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Cyprus, like many other countries, faces challenges related to air pollution. While Cyprus generally enjoys good air quality compared to some heavily industrialized regions, it still experiences pollution from various sources, including transportation, industry, agriculture, and natural factors</a:t>
            </a:r>
            <a:r>
              <a:rPr lang="en-US" sz="1800" kern="100" dirty="0" smtClean="0">
                <a:effectLst/>
                <a:latin typeface="Aptos" panose="020B0004020202020204" pitchFamily="34" charset="0"/>
                <a:ea typeface="Aptos" panose="020B0004020202020204" pitchFamily="34" charset="0"/>
                <a:cs typeface="Times New Roman" panose="02020603050405020304" pitchFamily="18" charset="0"/>
              </a:rPr>
              <a:t>.</a:t>
            </a:r>
          </a:p>
          <a:p>
            <a:pPr marL="0" marR="0" indent="0" algn="just">
              <a:lnSpc>
                <a:spcPct val="90000"/>
              </a:lnSpc>
              <a:spcBef>
                <a:spcPts val="0"/>
              </a:spcBef>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90000"/>
              </a:lnSpc>
              <a:spcBef>
                <a:spcPts val="0"/>
              </a:spcBef>
              <a:spcAft>
                <a:spcPts val="800"/>
              </a:spcAft>
              <a:tabLst>
                <a:tab pos="457200" algn="l"/>
              </a:tabLst>
            </a:pPr>
            <a:r>
              <a:rPr lang="en-US" sz="1800" b="1"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Traffic Emissions:</a:t>
            </a:r>
            <a:r>
              <a:rPr lang="en-US"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use of cars, trucks, and other vehicles contributes significantly to air pollution in urban areas, especially during rush hours and in densely populated areas like Nicosia, Limassol, and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Larnaca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800" kern="100" dirty="0" smtClean="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90000"/>
              </a:lnSpc>
              <a:spcBef>
                <a:spcPts val="0"/>
              </a:spcBef>
              <a:spcAft>
                <a:spcPts val="800"/>
              </a:spcAft>
              <a:tabLst>
                <a:tab pos="45720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90000"/>
              </a:lnSpc>
              <a:spcBef>
                <a:spcPts val="0"/>
              </a:spcBef>
              <a:spcAft>
                <a:spcPts val="800"/>
              </a:spcAft>
              <a:tabLst>
                <a:tab pos="457200" algn="l"/>
              </a:tabLst>
            </a:pPr>
            <a:r>
              <a:rPr lang="en-US" sz="1800" b="1"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Industrial Activities:</a:t>
            </a:r>
            <a:r>
              <a:rPr lang="en-US"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Industrial processes, including manufacturing, construction, and energy production, also contribute to air pollution in Cyprus. Emissions from factories, power plants, and construction sites can release pollutants such as sulfur dioxide, carbon monoxide, and heavy metals into the air, impacting both local air quality and regional environmental health.</a:t>
            </a:r>
          </a:p>
          <a:p>
            <a:pPr>
              <a:lnSpc>
                <a:spcPct val="90000"/>
              </a:lnSpc>
            </a:pPr>
            <a:endParaRPr lang="en-US" sz="1100" dirty="0"/>
          </a:p>
        </p:txBody>
      </p:sp>
      <p:pic>
        <p:nvPicPr>
          <p:cNvPr id="6" name="Picture 5"/>
          <p:cNvPicPr>
            <a:picLocks noChangeAspect="1"/>
          </p:cNvPicPr>
          <p:nvPr/>
        </p:nvPicPr>
        <p:blipFill>
          <a:blip r:embed="rId2"/>
          <a:stretch>
            <a:fillRect/>
          </a:stretch>
        </p:blipFill>
        <p:spPr>
          <a:xfrm>
            <a:off x="6954983" y="-594"/>
            <a:ext cx="5237018" cy="6858594"/>
          </a:xfrm>
          <a:prstGeom prst="rect">
            <a:avLst/>
          </a:prstGeom>
        </p:spPr>
      </p:pic>
    </p:spTree>
    <p:extLst>
      <p:ext uri="{BB962C8B-B14F-4D97-AF65-F5344CB8AC3E}">
        <p14:creationId xmlns:p14="http://schemas.microsoft.com/office/powerpoint/2010/main" val="800531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BDED99-B35B-4FEE-A274-8E8DB6FEEE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9163EF-848A-4317-92E6-407E8C2069EC}"/>
              </a:ext>
            </a:extLst>
          </p:cNvPr>
          <p:cNvSpPr>
            <a:spLocks noGrp="1"/>
          </p:cNvSpPr>
          <p:nvPr>
            <p:ph type="title"/>
          </p:nvPr>
        </p:nvSpPr>
        <p:spPr>
          <a:xfrm>
            <a:off x="2648770" y="0"/>
            <a:ext cx="6967181" cy="1216024"/>
          </a:xfrm>
        </p:spPr>
        <p:txBody>
          <a:bodyPr>
            <a:normAutofit/>
          </a:bodyPr>
          <a:lstStyle/>
          <a:p>
            <a:r>
              <a:rPr lang="en-US" b="1" dirty="0"/>
              <a:t>Air pollution in </a:t>
            </a:r>
            <a:r>
              <a:rPr lang="en-US" b="1" dirty="0" err="1"/>
              <a:t>cyprus</a:t>
            </a:r>
            <a:endParaRPr lang="en-US" b="1" dirty="0"/>
          </a:p>
        </p:txBody>
      </p:sp>
      <p:sp>
        <p:nvSpPr>
          <p:cNvPr id="3" name="Content Placeholder 2">
            <a:extLst>
              <a:ext uri="{FF2B5EF4-FFF2-40B4-BE49-F238E27FC236}">
                <a16:creationId xmlns:a16="http://schemas.microsoft.com/office/drawing/2014/main" id="{FF24D432-1530-239F-026E-4249CA0BD2EB}"/>
              </a:ext>
            </a:extLst>
          </p:cNvPr>
          <p:cNvSpPr>
            <a:spLocks noGrp="1"/>
          </p:cNvSpPr>
          <p:nvPr>
            <p:ph idx="1"/>
          </p:nvPr>
        </p:nvSpPr>
        <p:spPr>
          <a:xfrm>
            <a:off x="316422" y="1099128"/>
            <a:ext cx="11386049" cy="4073235"/>
          </a:xfrm>
        </p:spPr>
        <p:txBody>
          <a:bodyPr>
            <a:normAutofit/>
          </a:bodyPr>
          <a:lstStyle/>
          <a:p>
            <a:pPr algn="just">
              <a:lnSpc>
                <a:spcPct val="90000"/>
              </a:lnSpc>
              <a:spcBef>
                <a:spcPts val="0"/>
              </a:spcBef>
              <a:spcAft>
                <a:spcPts val="800"/>
              </a:spcAft>
              <a:tabLst>
                <a:tab pos="457200" algn="l"/>
              </a:tabLst>
            </a:pPr>
            <a:r>
              <a:rPr lang="en-US" sz="1800" b="1"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Agricultural Practices:</a:t>
            </a:r>
            <a:r>
              <a:rPr lang="en-US"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Agricultural activities, including crop cultivation, livestock farming, and pesticide use, can also contribute to air pollution in Cyprus. </a:t>
            </a:r>
            <a:endParaRPr lang="en-US" sz="1800" kern="100" dirty="0" smtClean="0">
              <a:effectLst/>
              <a:latin typeface="Aptos" panose="020B0004020202020204" pitchFamily="34" charset="0"/>
              <a:ea typeface="Aptos" panose="020B0004020202020204" pitchFamily="34" charset="0"/>
              <a:cs typeface="Times New Roman" panose="02020603050405020304" pitchFamily="18" charset="0"/>
            </a:endParaRPr>
          </a:p>
          <a:p>
            <a:pPr marL="0" indent="0" algn="just">
              <a:lnSpc>
                <a:spcPct val="90000"/>
              </a:lnSpc>
              <a:spcBef>
                <a:spcPts val="0"/>
              </a:spcBef>
              <a:spcAft>
                <a:spcPts val="800"/>
              </a:spcAft>
              <a:buNone/>
              <a:tabLst>
                <a:tab pos="45720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90000"/>
              </a:lnSpc>
              <a:spcBef>
                <a:spcPts val="0"/>
              </a:spcBef>
              <a:spcAft>
                <a:spcPts val="800"/>
              </a:spcAft>
              <a:tabLst>
                <a:tab pos="457200" algn="l"/>
              </a:tabLst>
            </a:pPr>
            <a:r>
              <a:rPr lang="en-US" sz="1800" b="1"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Topography and Weather Conditions:</a:t>
            </a:r>
            <a:r>
              <a:rPr lang="en-US" sz="1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Cyprus's geographical location and topography can influence air pollution patterns. For example, air pollutants may become trapped in valleys or low-lying areas, leading to localized pollution hotspots. Weather conditions, such as temperature inversions or stagnant air masses, can also exacerbate air pollution by trapping pollutants near the ground</a:t>
            </a:r>
            <a:r>
              <a:rPr lang="en-US" sz="1800" kern="100" dirty="0" smtClean="0">
                <a:effectLst/>
                <a:latin typeface="Aptos" panose="020B0004020202020204" pitchFamily="34" charset="0"/>
                <a:ea typeface="Aptos" panose="020B0004020202020204" pitchFamily="34" charset="0"/>
                <a:cs typeface="Times New Roman" panose="02020603050405020304" pitchFamily="18" charset="0"/>
              </a:rPr>
              <a:t>.</a:t>
            </a:r>
          </a:p>
          <a:p>
            <a:pPr marL="0" indent="0" algn="just">
              <a:lnSpc>
                <a:spcPct val="90000"/>
              </a:lnSpc>
              <a:spcBef>
                <a:spcPts val="0"/>
              </a:spcBef>
              <a:spcAft>
                <a:spcPts val="800"/>
              </a:spcAft>
              <a:buNone/>
              <a:tabLst>
                <a:tab pos="457200" algn="l"/>
              </a:tabLst>
            </a:pPr>
            <a:endParaRPr lang="en-US" sz="1800" kern="100" dirty="0" smtClean="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90000"/>
              </a:lnSpc>
              <a:spcBef>
                <a:spcPts val="0"/>
              </a:spcBef>
              <a:spcAft>
                <a:spcPts val="800"/>
              </a:spcAft>
              <a:tabLst>
                <a:tab pos="45720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90000"/>
              </a:lnSpc>
            </a:pPr>
            <a:endParaRPr lang="en-US" sz="1600" dirty="0"/>
          </a:p>
        </p:txBody>
      </p:sp>
      <p:pic>
        <p:nvPicPr>
          <p:cNvPr id="7" name="Picture 6"/>
          <p:cNvPicPr>
            <a:picLocks noChangeAspect="1"/>
          </p:cNvPicPr>
          <p:nvPr/>
        </p:nvPicPr>
        <p:blipFill>
          <a:blip r:embed="rId2"/>
          <a:stretch>
            <a:fillRect/>
          </a:stretch>
        </p:blipFill>
        <p:spPr>
          <a:xfrm>
            <a:off x="2890982" y="3327515"/>
            <a:ext cx="5884142" cy="3530485"/>
          </a:xfrm>
          <a:prstGeom prst="rect">
            <a:avLst/>
          </a:prstGeom>
        </p:spPr>
      </p:pic>
    </p:spTree>
    <p:extLst>
      <p:ext uri="{BB962C8B-B14F-4D97-AF65-F5344CB8AC3E}">
        <p14:creationId xmlns:p14="http://schemas.microsoft.com/office/powerpoint/2010/main" val="26193272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163EF-848A-4317-92E6-407E8C2069EC}"/>
              </a:ext>
            </a:extLst>
          </p:cNvPr>
          <p:cNvSpPr>
            <a:spLocks noGrp="1"/>
          </p:cNvSpPr>
          <p:nvPr>
            <p:ph type="title"/>
          </p:nvPr>
        </p:nvSpPr>
        <p:spPr>
          <a:xfrm>
            <a:off x="2297788" y="129310"/>
            <a:ext cx="6967181" cy="1216024"/>
          </a:xfrm>
        </p:spPr>
        <p:txBody>
          <a:bodyPr>
            <a:normAutofit/>
          </a:bodyPr>
          <a:lstStyle/>
          <a:p>
            <a:r>
              <a:rPr lang="en-US" b="1" dirty="0"/>
              <a:t>Air pollution in </a:t>
            </a:r>
            <a:r>
              <a:rPr lang="en-US" b="1" dirty="0" err="1"/>
              <a:t>cyprus</a:t>
            </a:r>
            <a:endParaRPr lang="en-US" b="1" dirty="0"/>
          </a:p>
        </p:txBody>
      </p:sp>
      <p:sp>
        <p:nvSpPr>
          <p:cNvPr id="3" name="Content Placeholder 2">
            <a:extLst>
              <a:ext uri="{FF2B5EF4-FFF2-40B4-BE49-F238E27FC236}">
                <a16:creationId xmlns:a16="http://schemas.microsoft.com/office/drawing/2014/main" id="{FF24D432-1530-239F-026E-4249CA0BD2EB}"/>
              </a:ext>
            </a:extLst>
          </p:cNvPr>
          <p:cNvSpPr>
            <a:spLocks noGrp="1"/>
          </p:cNvSpPr>
          <p:nvPr>
            <p:ph idx="1"/>
          </p:nvPr>
        </p:nvSpPr>
        <p:spPr>
          <a:xfrm>
            <a:off x="297951" y="1199307"/>
            <a:ext cx="11616958" cy="4282473"/>
          </a:xfrm>
        </p:spPr>
        <p:txBody>
          <a:bodyPr>
            <a:normAutofit/>
          </a:bodyPr>
          <a:lstStyle/>
          <a:p>
            <a:pPr marL="0" indent="0" algn="just">
              <a:lnSpc>
                <a:spcPct val="90000"/>
              </a:lnSpc>
              <a:spcBef>
                <a:spcPts val="0"/>
              </a:spcBef>
              <a:spcAft>
                <a:spcPts val="800"/>
              </a:spcAft>
              <a:buNone/>
              <a:tabLst>
                <a:tab pos="457200" algn="l"/>
              </a:tabLst>
            </a:pPr>
            <a:endParaRPr lang="en-US" sz="1800" kern="100" dirty="0" smtClean="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90000"/>
              </a:lnSpc>
              <a:spcBef>
                <a:spcPts val="0"/>
              </a:spcBef>
              <a:spcAft>
                <a:spcPts val="800"/>
              </a:spcAft>
              <a:tabLst>
                <a:tab pos="457200" algn="l"/>
              </a:tabLst>
            </a:pPr>
            <a:r>
              <a:rPr lang="en-US" sz="1800" b="1" kern="100" dirty="0">
                <a:solidFill>
                  <a:srgbClr val="00B0F0"/>
                </a:solidFill>
                <a:latin typeface="Aptos" panose="020B0004020202020204" pitchFamily="34" charset="0"/>
                <a:ea typeface="Aptos" panose="020B0004020202020204" pitchFamily="34" charset="0"/>
                <a:cs typeface="Times New Roman" panose="02020603050405020304" pitchFamily="18" charset="0"/>
              </a:rPr>
              <a:t>Natural Factors:</a:t>
            </a:r>
            <a:r>
              <a:rPr lang="en-US" sz="1800" kern="100" dirty="0">
                <a:solidFill>
                  <a:srgbClr val="00B0F0"/>
                </a:solidFill>
                <a:latin typeface="Aptos" panose="020B0004020202020204" pitchFamily="34" charset="0"/>
                <a:ea typeface="Aptos" panose="020B0004020202020204" pitchFamily="34" charset="0"/>
                <a:cs typeface="Times New Roman" panose="02020603050405020304" pitchFamily="18" charset="0"/>
              </a:rPr>
              <a:t> </a:t>
            </a:r>
            <a:r>
              <a:rPr lang="en-US" sz="1800" kern="100" dirty="0">
                <a:latin typeface="Aptos" panose="020B0004020202020204" pitchFamily="34" charset="0"/>
                <a:ea typeface="Aptos" panose="020B0004020202020204" pitchFamily="34" charset="0"/>
                <a:cs typeface="Times New Roman" panose="02020603050405020304" pitchFamily="18" charset="0"/>
              </a:rPr>
              <a:t>Natural sources of air pollution, such as dust storms, wildfires, and volcanic eruptions, can also impact air quality in Cyprus. Dust storms originating from nearby deserts or dry regions can transport large quantities of particulate matter and other pollutants, leading to temporary spikes in air pollution levels.</a:t>
            </a:r>
          </a:p>
          <a:p>
            <a:pPr algn="just">
              <a:lnSpc>
                <a:spcPct val="90000"/>
              </a:lnSpc>
              <a:spcBef>
                <a:spcPts val="0"/>
              </a:spcBef>
              <a:spcAft>
                <a:spcPts val="800"/>
              </a:spcAft>
              <a:tabLst>
                <a:tab pos="45720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90000"/>
              </a:lnSpc>
            </a:pPr>
            <a:endParaRPr lang="en-US" sz="1600" dirty="0"/>
          </a:p>
        </p:txBody>
      </p:sp>
      <p:pic>
        <p:nvPicPr>
          <p:cNvPr id="6" name="Picture 5"/>
          <p:cNvPicPr>
            <a:picLocks noChangeAspect="1"/>
          </p:cNvPicPr>
          <p:nvPr/>
        </p:nvPicPr>
        <p:blipFill>
          <a:blip r:embed="rId2"/>
          <a:stretch>
            <a:fillRect/>
          </a:stretch>
        </p:blipFill>
        <p:spPr>
          <a:xfrm>
            <a:off x="2139563" y="2752437"/>
            <a:ext cx="7726996" cy="3857081"/>
          </a:xfrm>
          <a:prstGeom prst="rect">
            <a:avLst/>
          </a:prstGeom>
        </p:spPr>
      </p:pic>
    </p:spTree>
    <p:extLst>
      <p:ext uri="{BB962C8B-B14F-4D97-AF65-F5344CB8AC3E}">
        <p14:creationId xmlns:p14="http://schemas.microsoft.com/office/powerpoint/2010/main" val="19819223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163EF-848A-4317-92E6-407E8C2069EC}"/>
              </a:ext>
            </a:extLst>
          </p:cNvPr>
          <p:cNvSpPr>
            <a:spLocks noGrp="1"/>
          </p:cNvSpPr>
          <p:nvPr>
            <p:ph type="title"/>
          </p:nvPr>
        </p:nvSpPr>
        <p:spPr>
          <a:xfrm>
            <a:off x="2122297" y="258619"/>
            <a:ext cx="6967181" cy="1216024"/>
          </a:xfrm>
        </p:spPr>
        <p:txBody>
          <a:bodyPr>
            <a:normAutofit fontScale="90000"/>
          </a:bodyPr>
          <a:lstStyle/>
          <a:p>
            <a:pPr algn="ctr"/>
            <a:r>
              <a:rPr lang="en-US" b="1" dirty="0" smtClean="0"/>
              <a:t>RECOMMENTATIONS DURING</a:t>
            </a:r>
            <a:br>
              <a:rPr lang="en-US" b="1" dirty="0" smtClean="0"/>
            </a:br>
            <a:r>
              <a:rPr lang="en-US" b="1" dirty="0" smtClean="0"/>
              <a:t> A DUST EPISODE </a:t>
            </a:r>
            <a:r>
              <a:rPr lang="en-US" b="1" dirty="0"/>
              <a:t>in </a:t>
            </a:r>
            <a:r>
              <a:rPr lang="en-US" b="1" dirty="0" err="1"/>
              <a:t>cyprus</a:t>
            </a:r>
            <a:endParaRPr lang="en-US" b="1" dirty="0"/>
          </a:p>
        </p:txBody>
      </p:sp>
      <p:sp>
        <p:nvSpPr>
          <p:cNvPr id="3" name="Content Placeholder 2">
            <a:extLst>
              <a:ext uri="{FF2B5EF4-FFF2-40B4-BE49-F238E27FC236}">
                <a16:creationId xmlns:a16="http://schemas.microsoft.com/office/drawing/2014/main" id="{FF24D432-1530-239F-026E-4249CA0BD2EB}"/>
              </a:ext>
            </a:extLst>
          </p:cNvPr>
          <p:cNvSpPr>
            <a:spLocks noGrp="1"/>
          </p:cNvSpPr>
          <p:nvPr>
            <p:ph idx="1"/>
          </p:nvPr>
        </p:nvSpPr>
        <p:spPr>
          <a:xfrm>
            <a:off x="369455" y="2353853"/>
            <a:ext cx="4239490" cy="3446584"/>
          </a:xfrm>
        </p:spPr>
        <p:txBody>
          <a:bodyPr>
            <a:normAutofit/>
          </a:bodyPr>
          <a:lstStyle/>
          <a:p>
            <a:pPr lvl="0" algn="just">
              <a:lnSpc>
                <a:spcPct val="90000"/>
              </a:lnSpc>
              <a:spcBef>
                <a:spcPts val="0"/>
              </a:spcBef>
              <a:spcAft>
                <a:spcPts val="800"/>
              </a:spcAft>
              <a:tabLst>
                <a:tab pos="457200" algn="l"/>
              </a:tabLst>
            </a:pPr>
            <a:r>
              <a:rPr lang="en-US" altLang="en-US" sz="1800" dirty="0" smtClean="0">
                <a:solidFill>
                  <a:srgbClr val="1F1F1F"/>
                </a:solidFill>
                <a:latin typeface="Aptos" panose="020B0004020202020204"/>
              </a:rPr>
              <a:t>The </a:t>
            </a:r>
            <a:r>
              <a:rPr lang="en-US" altLang="en-US" sz="1800" dirty="0">
                <a:solidFill>
                  <a:srgbClr val="1F1F1F"/>
                </a:solidFill>
                <a:latin typeface="Aptos" panose="020B0004020202020204"/>
              </a:rPr>
              <a:t>public and especially vulnerable population groups (children, the elderly and the sick) should avoid moving in open spaces until the phenomenon has passed.</a:t>
            </a:r>
            <a:r>
              <a:rPr lang="en-US" altLang="en-US" sz="1800" dirty="0">
                <a:solidFill>
                  <a:schemeClr val="tx1"/>
                </a:solidFill>
                <a:latin typeface="Aptos" panose="020B0004020202020204"/>
              </a:rPr>
              <a:t> </a:t>
            </a:r>
          </a:p>
          <a:p>
            <a:pPr marL="0" indent="0" algn="just">
              <a:lnSpc>
                <a:spcPct val="90000"/>
              </a:lnSpc>
              <a:spcBef>
                <a:spcPts val="0"/>
              </a:spcBef>
              <a:spcAft>
                <a:spcPts val="800"/>
              </a:spcAft>
              <a:buNone/>
              <a:tabLst>
                <a:tab pos="457200" algn="l"/>
              </a:tabLst>
            </a:pPr>
            <a:endParaRPr lang="en-US" sz="1800" kern="100" dirty="0">
              <a:effectLst/>
              <a:latin typeface="Aptos" panose="020B0004020202020204"/>
              <a:ea typeface="Aptos" panose="020B0004020202020204" pitchFamily="34" charset="0"/>
              <a:cs typeface="Times New Roman" panose="02020603050405020304" pitchFamily="18" charset="0"/>
            </a:endParaRPr>
          </a:p>
          <a:p>
            <a:pPr lvl="0" algn="just">
              <a:lnSpc>
                <a:spcPct val="90000"/>
              </a:lnSpc>
            </a:pPr>
            <a:r>
              <a:rPr lang="en-US" altLang="en-US" sz="1800" dirty="0">
                <a:solidFill>
                  <a:srgbClr val="1F1F1F"/>
                </a:solidFill>
                <a:latin typeface="Aptos" panose="020B0004020202020204"/>
              </a:rPr>
              <a:t>Workers in open </a:t>
            </a:r>
            <a:r>
              <a:rPr lang="en-US" altLang="en-US" sz="1800" dirty="0" smtClean="0">
                <a:solidFill>
                  <a:srgbClr val="1F1F1F"/>
                </a:solidFill>
                <a:latin typeface="Aptos" panose="020B0004020202020204"/>
              </a:rPr>
              <a:t>spaces </a:t>
            </a:r>
            <a:r>
              <a:rPr lang="en-US" altLang="en-US" sz="1800" dirty="0">
                <a:solidFill>
                  <a:srgbClr val="1F1F1F"/>
                </a:solidFill>
                <a:latin typeface="Aptos" panose="020B0004020202020204"/>
              </a:rPr>
              <a:t>must use </a:t>
            </a:r>
            <a:r>
              <a:rPr lang="en-US" altLang="en-US" sz="1800" dirty="0" smtClean="0">
                <a:solidFill>
                  <a:srgbClr val="1F1F1F"/>
                </a:solidFill>
                <a:latin typeface="Aptos" panose="020B0004020202020204"/>
              </a:rPr>
              <a:t>appropriate </a:t>
            </a:r>
            <a:r>
              <a:rPr lang="en-US" altLang="en-US" sz="1800" dirty="0">
                <a:solidFill>
                  <a:srgbClr val="1F1F1F"/>
                </a:solidFill>
                <a:latin typeface="Aptos" panose="020B0004020202020204"/>
              </a:rPr>
              <a:t>means of personal protection (e.g. masks, special glasses).</a:t>
            </a:r>
            <a:r>
              <a:rPr lang="en-US" altLang="en-US" sz="1800" dirty="0">
                <a:solidFill>
                  <a:schemeClr val="tx1"/>
                </a:solidFill>
                <a:latin typeface="Aptos" panose="020B0004020202020204"/>
              </a:rPr>
              <a:t> </a:t>
            </a:r>
          </a:p>
          <a:p>
            <a:pPr>
              <a:lnSpc>
                <a:spcPct val="90000"/>
              </a:lnSpc>
            </a:pPr>
            <a:endParaRPr lang="en-US" sz="1600" dirty="0"/>
          </a:p>
        </p:txBody>
      </p:sp>
      <p:pic>
        <p:nvPicPr>
          <p:cNvPr id="7" name="Picture 6"/>
          <p:cNvPicPr>
            <a:picLocks noChangeAspect="1"/>
          </p:cNvPicPr>
          <p:nvPr/>
        </p:nvPicPr>
        <p:blipFill>
          <a:blip r:embed="rId2"/>
          <a:stretch>
            <a:fillRect/>
          </a:stretch>
        </p:blipFill>
        <p:spPr>
          <a:xfrm>
            <a:off x="4904828" y="1541079"/>
            <a:ext cx="6926954" cy="4940452"/>
          </a:xfrm>
          <a:prstGeom prst="rect">
            <a:avLst/>
          </a:prstGeom>
        </p:spPr>
      </p:pic>
    </p:spTree>
    <p:extLst>
      <p:ext uri="{BB962C8B-B14F-4D97-AF65-F5344CB8AC3E}">
        <p14:creationId xmlns:p14="http://schemas.microsoft.com/office/powerpoint/2010/main" val="21181688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0147" y="1744563"/>
            <a:ext cx="6701337" cy="4831728"/>
          </a:xfrm>
        </p:spPr>
      </p:pic>
      <p:sp>
        <p:nvSpPr>
          <p:cNvPr id="5" name="Title 4"/>
          <p:cNvSpPr>
            <a:spLocks noGrp="1"/>
          </p:cNvSpPr>
          <p:nvPr>
            <p:ph type="title"/>
          </p:nvPr>
        </p:nvSpPr>
        <p:spPr>
          <a:xfrm>
            <a:off x="995461" y="406401"/>
            <a:ext cx="9810604" cy="1216024"/>
          </a:xfrm>
        </p:spPr>
        <p:txBody>
          <a:bodyPr/>
          <a:lstStyle/>
          <a:p>
            <a:pPr algn="ctr"/>
            <a:r>
              <a:rPr lang="es-ES" b="1" dirty="0" smtClean="0"/>
              <a:t>Posters </a:t>
            </a:r>
            <a:r>
              <a:rPr lang="es-ES" b="1" dirty="0" err="1" smtClean="0"/>
              <a:t>about</a:t>
            </a:r>
            <a:r>
              <a:rPr lang="es-ES" b="1" dirty="0" smtClean="0"/>
              <a:t> air </a:t>
            </a:r>
            <a:r>
              <a:rPr lang="es-ES" b="1" dirty="0" err="1" smtClean="0"/>
              <a:t>pollution</a:t>
            </a:r>
            <a:r>
              <a:rPr lang="es-ES" b="1" dirty="0" smtClean="0"/>
              <a:t> </a:t>
            </a:r>
            <a:r>
              <a:rPr lang="es-ES" b="1" dirty="0" err="1" smtClean="0"/>
              <a:t>created</a:t>
            </a:r>
            <a:r>
              <a:rPr lang="es-ES" b="1" dirty="0" smtClean="0"/>
              <a:t> </a:t>
            </a:r>
            <a:r>
              <a:rPr lang="es-ES" b="1" dirty="0" err="1" smtClean="0"/>
              <a:t>from</a:t>
            </a:r>
            <a:r>
              <a:rPr lang="es-ES" b="1" dirty="0" smtClean="0"/>
              <a:t> </a:t>
            </a:r>
            <a:r>
              <a:rPr lang="es-ES" b="1" dirty="0" err="1" smtClean="0"/>
              <a:t>students</a:t>
            </a:r>
            <a:r>
              <a:rPr lang="es-ES" b="1" dirty="0" smtClean="0"/>
              <a:t> of grade 6</a:t>
            </a:r>
            <a:endParaRPr lang="en-GB" b="1" dirty="0"/>
          </a:p>
        </p:txBody>
      </p:sp>
      <p:sp>
        <p:nvSpPr>
          <p:cNvPr id="3" name="Rectangle 2"/>
          <p:cNvSpPr/>
          <p:nvPr/>
        </p:nvSpPr>
        <p:spPr>
          <a:xfrm rot="360341">
            <a:off x="8132505" y="2160793"/>
            <a:ext cx="3571812" cy="3539430"/>
          </a:xfrm>
          <a:prstGeom prst="rect">
            <a:avLst/>
          </a:prstGeom>
        </p:spPr>
        <p:txBody>
          <a:bodyPr wrap="none">
            <a:spAutoFit/>
          </a:bodyPr>
          <a:lstStyle/>
          <a:p>
            <a:pPr algn="ctr"/>
            <a:r>
              <a:rPr lang="en-US" sz="3200" b="1" spc="50" dirty="0" smtClean="0">
                <a:ln w="9525" cmpd="sng">
                  <a:solidFill>
                    <a:schemeClr val="accent1"/>
                  </a:solidFill>
                  <a:prstDash val="solid"/>
                </a:ln>
                <a:solidFill>
                  <a:schemeClr val="accent1"/>
                </a:solidFill>
                <a:effectLst>
                  <a:glow rad="38100">
                    <a:schemeClr val="accent1">
                      <a:alpha val="40000"/>
                    </a:schemeClr>
                  </a:glow>
                </a:effectLst>
              </a:rPr>
              <a:t>BE A PART OF</a:t>
            </a:r>
          </a:p>
          <a:p>
            <a:pPr algn="ctr"/>
            <a:endParaRPr lang="en-US" sz="3200" b="1" spc="50" dirty="0" smtClean="0">
              <a:ln w="9525" cmpd="sng">
                <a:solidFill>
                  <a:schemeClr val="accent1"/>
                </a:solidFill>
                <a:prstDash val="solid"/>
              </a:ln>
              <a:solidFill>
                <a:schemeClr val="accent1"/>
              </a:solidFill>
              <a:effectLst>
                <a:glow rad="38100">
                  <a:schemeClr val="accent1">
                    <a:alpha val="40000"/>
                  </a:schemeClr>
                </a:glow>
              </a:effectLst>
            </a:endParaRPr>
          </a:p>
          <a:p>
            <a:pPr algn="ctr"/>
            <a:r>
              <a:rPr lang="en-US" sz="3200" b="1" spc="50" dirty="0" smtClean="0">
                <a:ln w="9525" cmpd="sng">
                  <a:solidFill>
                    <a:schemeClr val="accent1"/>
                  </a:solidFill>
                  <a:prstDash val="solid"/>
                </a:ln>
                <a:solidFill>
                  <a:schemeClr val="accent1"/>
                </a:solidFill>
                <a:effectLst>
                  <a:glow rad="38100">
                    <a:schemeClr val="accent1">
                      <a:alpha val="40000"/>
                    </a:schemeClr>
                  </a:glow>
                </a:effectLst>
              </a:rPr>
              <a:t> THE SOLUTION</a:t>
            </a:r>
          </a:p>
          <a:p>
            <a:pPr algn="ctr"/>
            <a:endParaRPr lang="en-US" sz="3200" b="1" spc="50" dirty="0" smtClean="0">
              <a:ln w="9525" cmpd="sng">
                <a:solidFill>
                  <a:schemeClr val="accent1"/>
                </a:solidFill>
                <a:prstDash val="solid"/>
              </a:ln>
              <a:solidFill>
                <a:schemeClr val="accent1"/>
              </a:solidFill>
              <a:effectLst>
                <a:glow rad="38100">
                  <a:schemeClr val="accent1">
                    <a:alpha val="40000"/>
                  </a:schemeClr>
                </a:glow>
              </a:effectLst>
            </a:endParaRPr>
          </a:p>
          <a:p>
            <a:pPr algn="ctr"/>
            <a:r>
              <a:rPr lang="en-US" sz="3200" b="1" spc="50" dirty="0" smtClean="0">
                <a:ln w="9525" cmpd="sng">
                  <a:solidFill>
                    <a:schemeClr val="accent1"/>
                  </a:solidFill>
                  <a:prstDash val="solid"/>
                </a:ln>
                <a:solidFill>
                  <a:schemeClr val="accent1"/>
                </a:solidFill>
                <a:effectLst>
                  <a:glow rad="38100">
                    <a:schemeClr val="accent1">
                      <a:alpha val="40000"/>
                    </a:schemeClr>
                  </a:glow>
                </a:effectLst>
              </a:rPr>
              <a:t>NOT A PART OF</a:t>
            </a:r>
          </a:p>
          <a:p>
            <a:pPr algn="ctr"/>
            <a:r>
              <a:rPr lang="en-US" sz="3200" b="1" spc="50" dirty="0" smtClean="0">
                <a:ln w="9525" cmpd="sng">
                  <a:solidFill>
                    <a:schemeClr val="accent1"/>
                  </a:solidFill>
                  <a:prstDash val="solid"/>
                </a:ln>
                <a:solidFill>
                  <a:schemeClr val="accent1"/>
                </a:solidFill>
                <a:effectLst>
                  <a:glow rad="38100">
                    <a:schemeClr val="accent1">
                      <a:alpha val="40000"/>
                    </a:schemeClr>
                  </a:glow>
                </a:effectLst>
              </a:rPr>
              <a:t> </a:t>
            </a:r>
          </a:p>
          <a:p>
            <a:pPr algn="ctr"/>
            <a:r>
              <a:rPr lang="en-US" sz="3200" b="1" spc="50" dirty="0" smtClean="0">
                <a:ln w="9525" cmpd="sng">
                  <a:solidFill>
                    <a:schemeClr val="accent1"/>
                  </a:solidFill>
                  <a:prstDash val="solid"/>
                </a:ln>
                <a:solidFill>
                  <a:schemeClr val="accent1"/>
                </a:solidFill>
                <a:effectLst>
                  <a:glow rad="38100">
                    <a:schemeClr val="accent1">
                      <a:alpha val="40000"/>
                    </a:schemeClr>
                  </a:glow>
                </a:effectLst>
              </a:rPr>
              <a:t>THE POLLUTION</a:t>
            </a:r>
            <a:endParaRPr lang="en-US" sz="3200" b="1" spc="50" dirty="0">
              <a:ln w="9525" cmpd="sng">
                <a:solidFill>
                  <a:schemeClr val="accent1"/>
                </a:solidFill>
                <a:prstDash val="solid"/>
              </a:ln>
              <a:solidFill>
                <a:schemeClr val="accent1"/>
              </a:solidFill>
              <a:effectLst>
                <a:glow rad="38100">
                  <a:schemeClr val="accent1">
                    <a:alpha val="40000"/>
                  </a:schemeClr>
                </a:glow>
              </a:effectLst>
            </a:endParaRPr>
          </a:p>
        </p:txBody>
      </p:sp>
    </p:spTree>
    <p:extLst>
      <p:ext uri="{BB962C8B-B14F-4D97-AF65-F5344CB8AC3E}">
        <p14:creationId xmlns:p14="http://schemas.microsoft.com/office/powerpoint/2010/main" val="39613950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7425" y="430933"/>
            <a:ext cx="8762029" cy="6097860"/>
          </a:xfrm>
        </p:spPr>
      </p:pic>
    </p:spTree>
    <p:extLst>
      <p:ext uri="{BB962C8B-B14F-4D97-AF65-F5344CB8AC3E}">
        <p14:creationId xmlns:p14="http://schemas.microsoft.com/office/powerpoint/2010/main" val="4958045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6218" y="314037"/>
            <a:ext cx="9207795" cy="6325246"/>
          </a:xfrm>
        </p:spPr>
      </p:pic>
    </p:spTree>
    <p:extLst>
      <p:ext uri="{BB962C8B-B14F-4D97-AF65-F5344CB8AC3E}">
        <p14:creationId xmlns:p14="http://schemas.microsoft.com/office/powerpoint/2010/main" val="36824272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9827" y="304800"/>
            <a:ext cx="8897117" cy="6335826"/>
          </a:xfrm>
        </p:spPr>
      </p:pic>
    </p:spTree>
    <p:extLst>
      <p:ext uri="{BB962C8B-B14F-4D97-AF65-F5344CB8AC3E}">
        <p14:creationId xmlns:p14="http://schemas.microsoft.com/office/powerpoint/2010/main" val="1036280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6219" y="180743"/>
            <a:ext cx="9070109" cy="6547976"/>
          </a:xfrm>
        </p:spPr>
      </p:pic>
    </p:spTree>
    <p:extLst>
      <p:ext uri="{BB962C8B-B14F-4D97-AF65-F5344CB8AC3E}">
        <p14:creationId xmlns:p14="http://schemas.microsoft.com/office/powerpoint/2010/main" val="4184223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4C21BAE-6866-4C7A-A7EC-C1B2E572D5B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Smoke from factory">
            <a:extLst>
              <a:ext uri="{FF2B5EF4-FFF2-40B4-BE49-F238E27FC236}">
                <a16:creationId xmlns:a16="http://schemas.microsoft.com/office/drawing/2014/main" id="{D7709395-9133-58A4-00AC-1B19E8630389}"/>
              </a:ext>
            </a:extLst>
          </p:cNvPr>
          <p:cNvPicPr>
            <a:picLocks noChangeAspect="1"/>
          </p:cNvPicPr>
          <p:nvPr/>
        </p:nvPicPr>
        <p:blipFill rotWithShape="1">
          <a:blip r:embed="rId2"/>
          <a:srcRect t="2711" b="13019"/>
          <a:stretch/>
        </p:blipFill>
        <p:spPr>
          <a:xfrm>
            <a:off x="0" y="1"/>
            <a:ext cx="12192000" cy="6857999"/>
          </a:xfrm>
          <a:prstGeom prst="rect">
            <a:avLst/>
          </a:prstGeom>
        </p:spPr>
      </p:pic>
      <p:sp useBgFill="1">
        <p:nvSpPr>
          <p:cNvPr id="25" name="Freeform: Shape 24">
            <a:extLst>
              <a:ext uri="{FF2B5EF4-FFF2-40B4-BE49-F238E27FC236}">
                <a16:creationId xmlns:a16="http://schemas.microsoft.com/office/drawing/2014/main" id="{7E7D0C94-08B4-48AE-8813-CC4D60294F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1A5A717-13E9-4F93-CD13-283AFBD48E4E}"/>
              </a:ext>
            </a:extLst>
          </p:cNvPr>
          <p:cNvSpPr>
            <a:spLocks noGrp="1"/>
          </p:cNvSpPr>
          <p:nvPr>
            <p:ph type="title"/>
          </p:nvPr>
        </p:nvSpPr>
        <p:spPr>
          <a:xfrm>
            <a:off x="1037809" y="1071350"/>
            <a:ext cx="4775162" cy="1475906"/>
          </a:xfrm>
        </p:spPr>
        <p:txBody>
          <a:bodyPr>
            <a:normAutofit/>
          </a:bodyPr>
          <a:lstStyle/>
          <a:p>
            <a:pPr algn="ctr"/>
            <a:r>
              <a:rPr lang="en-US" b="1" dirty="0"/>
              <a:t>What is air pollution</a:t>
            </a:r>
          </a:p>
        </p:txBody>
      </p:sp>
      <p:sp>
        <p:nvSpPr>
          <p:cNvPr id="27" name="Rectangle 6">
            <a:extLst>
              <a:ext uri="{FF2B5EF4-FFF2-40B4-BE49-F238E27FC236}">
                <a16:creationId xmlns:a16="http://schemas.microsoft.com/office/drawing/2014/main" id="{F0C518C2-0AA4-470C-87B9-9CBF428FBA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93B34A7-2D68-32DD-CA26-CBE7C208D148}"/>
              </a:ext>
            </a:extLst>
          </p:cNvPr>
          <p:cNvSpPr>
            <a:spLocks noGrp="1"/>
          </p:cNvSpPr>
          <p:nvPr>
            <p:ph idx="1"/>
          </p:nvPr>
        </p:nvSpPr>
        <p:spPr>
          <a:xfrm>
            <a:off x="1603205" y="2056368"/>
            <a:ext cx="3989072" cy="3239392"/>
          </a:xfrm>
        </p:spPr>
        <p:txBody>
          <a:bodyPr anchor="ctr">
            <a:normAutofit/>
          </a:bodyPr>
          <a:lstStyle/>
          <a:p>
            <a:pPr marL="0" indent="0">
              <a:buNone/>
            </a:pPr>
            <a:r>
              <a:rPr lang="en-US" b="1" i="0" dirty="0">
                <a:effectLst/>
                <a:latin typeface="Söhne"/>
              </a:rPr>
              <a:t>Air pollution </a:t>
            </a:r>
            <a:r>
              <a:rPr lang="en-US" b="0" i="0" dirty="0">
                <a:effectLst/>
                <a:latin typeface="Söhne"/>
              </a:rPr>
              <a:t>is when harmful substances get into the air we breathe. </a:t>
            </a:r>
            <a:endParaRPr lang="en-US" dirty="0"/>
          </a:p>
        </p:txBody>
      </p:sp>
    </p:spTree>
    <p:extLst>
      <p:ext uri="{BB962C8B-B14F-4D97-AF65-F5344CB8AC3E}">
        <p14:creationId xmlns:p14="http://schemas.microsoft.com/office/powerpoint/2010/main" val="15028175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7746" y="124208"/>
            <a:ext cx="9051637" cy="6594209"/>
          </a:xfrm>
        </p:spPr>
      </p:pic>
    </p:spTree>
    <p:extLst>
      <p:ext uri="{BB962C8B-B14F-4D97-AF65-F5344CB8AC3E}">
        <p14:creationId xmlns:p14="http://schemas.microsoft.com/office/powerpoint/2010/main" val="5795196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0626" y="166256"/>
            <a:ext cx="9173337" cy="6497780"/>
          </a:xfrm>
        </p:spPr>
      </p:pic>
    </p:spTree>
    <p:extLst>
      <p:ext uri="{BB962C8B-B14F-4D97-AF65-F5344CB8AC3E}">
        <p14:creationId xmlns:p14="http://schemas.microsoft.com/office/powerpoint/2010/main" val="21429955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3019" y="387508"/>
            <a:ext cx="8757098" cy="6135097"/>
          </a:xfrm>
        </p:spPr>
      </p:pic>
    </p:spTree>
    <p:extLst>
      <p:ext uri="{BB962C8B-B14F-4D97-AF65-F5344CB8AC3E}">
        <p14:creationId xmlns:p14="http://schemas.microsoft.com/office/powerpoint/2010/main" val="26685966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0291" y="93885"/>
            <a:ext cx="5271966" cy="6696573"/>
          </a:xfrm>
        </p:spPr>
      </p:pic>
      <p:pic>
        <p:nvPicPr>
          <p:cNvPr id="5" name="Picture 4"/>
          <p:cNvPicPr>
            <a:picLocks noChangeAspect="1"/>
          </p:cNvPicPr>
          <p:nvPr/>
        </p:nvPicPr>
        <p:blipFill>
          <a:blip r:embed="rId3"/>
          <a:stretch>
            <a:fillRect/>
          </a:stretch>
        </p:blipFill>
        <p:spPr>
          <a:xfrm>
            <a:off x="6594764" y="636732"/>
            <a:ext cx="3796146" cy="5575589"/>
          </a:xfrm>
          <a:prstGeom prst="rect">
            <a:avLst/>
          </a:prstGeom>
        </p:spPr>
      </p:pic>
    </p:spTree>
    <p:extLst>
      <p:ext uri="{BB962C8B-B14F-4D97-AF65-F5344CB8AC3E}">
        <p14:creationId xmlns:p14="http://schemas.microsoft.com/office/powerpoint/2010/main" val="1096404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1283855" y="27710"/>
            <a:ext cx="9559636" cy="6830290"/>
          </a:xfrm>
        </p:spPr>
      </p:pic>
    </p:spTree>
    <p:extLst>
      <p:ext uri="{BB962C8B-B14F-4D97-AF65-F5344CB8AC3E}">
        <p14:creationId xmlns:p14="http://schemas.microsoft.com/office/powerpoint/2010/main" val="87167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D13CC36-B950-4F02-9BAF-9A7EB26739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1BDED99-B35B-4FEE-A274-8E8DB6FEEE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16A796-7A7D-F5FA-977A-947437C4A874}"/>
              </a:ext>
            </a:extLst>
          </p:cNvPr>
          <p:cNvSpPr>
            <a:spLocks noGrp="1"/>
          </p:cNvSpPr>
          <p:nvPr>
            <p:ph type="title"/>
          </p:nvPr>
        </p:nvSpPr>
        <p:spPr>
          <a:xfrm>
            <a:off x="1050879" y="609601"/>
            <a:ext cx="6967181" cy="1216024"/>
          </a:xfrm>
        </p:spPr>
        <p:txBody>
          <a:bodyPr>
            <a:normAutofit/>
          </a:bodyPr>
          <a:lstStyle/>
          <a:p>
            <a:r>
              <a:rPr lang="en-US" b="1" dirty="0"/>
              <a:t>Types of air pollution</a:t>
            </a:r>
          </a:p>
        </p:txBody>
      </p:sp>
      <p:sp>
        <p:nvSpPr>
          <p:cNvPr id="3" name="Content Placeholder 2">
            <a:extLst>
              <a:ext uri="{FF2B5EF4-FFF2-40B4-BE49-F238E27FC236}">
                <a16:creationId xmlns:a16="http://schemas.microsoft.com/office/drawing/2014/main" id="{7FA4B010-4BD6-89C1-D80B-399839775880}"/>
              </a:ext>
            </a:extLst>
          </p:cNvPr>
          <p:cNvSpPr>
            <a:spLocks noGrp="1"/>
          </p:cNvSpPr>
          <p:nvPr>
            <p:ph idx="1"/>
          </p:nvPr>
        </p:nvSpPr>
        <p:spPr>
          <a:xfrm>
            <a:off x="1050879" y="2147356"/>
            <a:ext cx="6967181" cy="4107021"/>
          </a:xfrm>
        </p:spPr>
        <p:txBody>
          <a:bodyPr>
            <a:normAutofit lnSpcReduction="10000"/>
          </a:bodyPr>
          <a:lstStyle/>
          <a:p>
            <a:pPr marL="0" marR="0" indent="0">
              <a:lnSpc>
                <a:spcPct val="90000"/>
              </a:lnSpc>
              <a:spcBef>
                <a:spcPts val="0"/>
              </a:spcBef>
              <a:spcAft>
                <a:spcPts val="800"/>
              </a:spcAft>
              <a:buNone/>
            </a:pPr>
            <a:r>
              <a:rPr lang="en-US" kern="100" dirty="0">
                <a:effectLst/>
                <a:latin typeface="Aptos" panose="020B0004020202020204" pitchFamily="34" charset="0"/>
                <a:ea typeface="Aptos" panose="020B0004020202020204" pitchFamily="34" charset="0"/>
                <a:cs typeface="Times New Roman" panose="02020603050405020304" pitchFamily="18" charset="0"/>
              </a:rPr>
              <a:t>Some common types of air pollution include:</a:t>
            </a:r>
          </a:p>
          <a:p>
            <a:pPr marL="342900" marR="0" lvl="0" indent="-342900">
              <a:lnSpc>
                <a:spcPct val="90000"/>
              </a:lnSpc>
              <a:spcBef>
                <a:spcPts val="0"/>
              </a:spcBef>
              <a:spcAft>
                <a:spcPts val="800"/>
              </a:spcAft>
              <a:buFont typeface="+mj-lt"/>
              <a:buAutoNum type="arabicPeriod"/>
              <a:tabLst>
                <a:tab pos="457200" algn="l"/>
              </a:tabLst>
            </a:pPr>
            <a:r>
              <a:rPr lang="en-US" b="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Particulate Matter:</a:t>
            </a:r>
            <a:r>
              <a:rPr lang="en-US"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 </a:t>
            </a:r>
            <a:r>
              <a:rPr lang="en-US" kern="100" dirty="0">
                <a:effectLst/>
                <a:latin typeface="Aptos" panose="020B0004020202020204" pitchFamily="34" charset="0"/>
                <a:ea typeface="Aptos" panose="020B0004020202020204" pitchFamily="34" charset="0"/>
                <a:cs typeface="Times New Roman" panose="02020603050405020304" pitchFamily="18" charset="0"/>
              </a:rPr>
              <a:t>Tiny pieces of dust, dirt, smoke, that float in the air.</a:t>
            </a:r>
          </a:p>
          <a:p>
            <a:pPr marL="342900" marR="0" lvl="0" indent="-342900">
              <a:lnSpc>
                <a:spcPct val="90000"/>
              </a:lnSpc>
              <a:spcBef>
                <a:spcPts val="0"/>
              </a:spcBef>
              <a:spcAft>
                <a:spcPts val="800"/>
              </a:spcAft>
              <a:buFont typeface="+mj-lt"/>
              <a:buAutoNum type="arabicPeriod"/>
              <a:tabLst>
                <a:tab pos="457200" algn="l"/>
              </a:tabLst>
            </a:pPr>
            <a:r>
              <a:rPr lang="en-US" b="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Carbon Monoxide:</a:t>
            </a:r>
            <a:r>
              <a:rPr lang="en-US"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 </a:t>
            </a:r>
            <a:r>
              <a:rPr lang="en-US" kern="100" dirty="0">
                <a:effectLst/>
                <a:latin typeface="Aptos" panose="020B0004020202020204" pitchFamily="34" charset="0"/>
                <a:ea typeface="Aptos" panose="020B0004020202020204" pitchFamily="34" charset="0"/>
                <a:cs typeface="Times New Roman" panose="02020603050405020304" pitchFamily="18" charset="0"/>
              </a:rPr>
              <a:t>A gas that comes from burning fuels like gasoline.</a:t>
            </a:r>
          </a:p>
          <a:p>
            <a:pPr marL="342900" marR="0" lvl="0" indent="-342900">
              <a:lnSpc>
                <a:spcPct val="90000"/>
              </a:lnSpc>
              <a:spcBef>
                <a:spcPts val="0"/>
              </a:spcBef>
              <a:spcAft>
                <a:spcPts val="800"/>
              </a:spcAft>
              <a:buFont typeface="+mj-lt"/>
              <a:buAutoNum type="arabicPeriod"/>
              <a:tabLst>
                <a:tab pos="457200" algn="l"/>
              </a:tabLst>
            </a:pPr>
            <a:r>
              <a:rPr lang="en-US" b="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Sulfur Dioxide:</a:t>
            </a:r>
            <a:r>
              <a:rPr lang="en-US"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 </a:t>
            </a:r>
            <a:r>
              <a:rPr lang="en-US" kern="100" dirty="0">
                <a:effectLst/>
                <a:latin typeface="Aptos" panose="020B0004020202020204" pitchFamily="34" charset="0"/>
                <a:ea typeface="Aptos" panose="020B0004020202020204" pitchFamily="34" charset="0"/>
                <a:cs typeface="Times New Roman" panose="02020603050405020304" pitchFamily="18" charset="0"/>
              </a:rPr>
              <a:t>This comes from burning fossil fuels, like coal and oil.</a:t>
            </a:r>
          </a:p>
          <a:p>
            <a:pPr marL="342900" marR="0" lvl="0" indent="-342900">
              <a:lnSpc>
                <a:spcPct val="90000"/>
              </a:lnSpc>
              <a:spcBef>
                <a:spcPts val="0"/>
              </a:spcBef>
              <a:spcAft>
                <a:spcPts val="800"/>
              </a:spcAft>
              <a:buFont typeface="+mj-lt"/>
              <a:buAutoNum type="arabicPeriod"/>
              <a:tabLst>
                <a:tab pos="457200" algn="l"/>
              </a:tabLst>
            </a:pPr>
            <a:r>
              <a:rPr lang="en-US" b="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Nitrogen Oxides:</a:t>
            </a:r>
            <a:r>
              <a:rPr lang="en-US"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 </a:t>
            </a:r>
            <a:r>
              <a:rPr lang="en-US" kern="100" dirty="0">
                <a:effectLst/>
                <a:latin typeface="Aptos" panose="020B0004020202020204" pitchFamily="34" charset="0"/>
                <a:ea typeface="Aptos" panose="020B0004020202020204" pitchFamily="34" charset="0"/>
                <a:cs typeface="Times New Roman" panose="02020603050405020304" pitchFamily="18" charset="0"/>
              </a:rPr>
              <a:t>These are gases produced when fuels burn, and they can contribute to smog and acid rain.</a:t>
            </a:r>
          </a:p>
          <a:p>
            <a:pPr marL="342900" marR="0" lvl="0" indent="-342900">
              <a:lnSpc>
                <a:spcPct val="90000"/>
              </a:lnSpc>
              <a:spcBef>
                <a:spcPts val="0"/>
              </a:spcBef>
              <a:spcAft>
                <a:spcPts val="800"/>
              </a:spcAft>
              <a:buFont typeface="+mj-lt"/>
              <a:buAutoNum type="arabicPeriod"/>
              <a:tabLst>
                <a:tab pos="457200" algn="l"/>
              </a:tabLst>
            </a:pPr>
            <a:r>
              <a:rPr lang="en-US" b="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Ozone:</a:t>
            </a:r>
            <a:r>
              <a:rPr lang="en-US" kern="100" dirty="0">
                <a:effectLst/>
                <a:latin typeface="Aptos" panose="020B0004020202020204" pitchFamily="34" charset="0"/>
                <a:ea typeface="Aptos" panose="020B0004020202020204" pitchFamily="34" charset="0"/>
                <a:cs typeface="Times New Roman" panose="02020603050405020304" pitchFamily="18" charset="0"/>
              </a:rPr>
              <a:t> Not the same as the protective layer in the atmosphere! Ground-level ozone is a harmful gas formed by the reaction of sunlight with pollutants.</a:t>
            </a:r>
          </a:p>
          <a:p>
            <a:pPr>
              <a:lnSpc>
                <a:spcPct val="90000"/>
              </a:lnSpc>
            </a:pPr>
            <a:endParaRPr lang="en-US" dirty="0"/>
          </a:p>
        </p:txBody>
      </p:sp>
      <p:pic>
        <p:nvPicPr>
          <p:cNvPr id="15" name="Picture 14" descr="Thermal power station">
            <a:extLst>
              <a:ext uri="{FF2B5EF4-FFF2-40B4-BE49-F238E27FC236}">
                <a16:creationId xmlns:a16="http://schemas.microsoft.com/office/drawing/2014/main" id="{F8F0C36C-33D8-089C-A68B-F1F507D2CCB1}"/>
              </a:ext>
            </a:extLst>
          </p:cNvPr>
          <p:cNvPicPr>
            <a:picLocks noChangeAspect="1"/>
          </p:cNvPicPr>
          <p:nvPr/>
        </p:nvPicPr>
        <p:blipFill rotWithShape="1">
          <a:blip r:embed="rId2"/>
          <a:srcRect l="20556" r="33306" b="2"/>
          <a:stretch/>
        </p:blipFill>
        <p:spPr>
          <a:xfrm>
            <a:off x="7968222" y="2"/>
            <a:ext cx="4223778" cy="6865951"/>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Tree>
    <p:extLst>
      <p:ext uri="{BB962C8B-B14F-4D97-AF65-F5344CB8AC3E}">
        <p14:creationId xmlns:p14="http://schemas.microsoft.com/office/powerpoint/2010/main" val="2270041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3EFA6C3-82DC-4131-9929-2523E6FD0B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2887E6-B915-4D57-6936-17B1EB2B9507}"/>
              </a:ext>
            </a:extLst>
          </p:cNvPr>
          <p:cNvSpPr>
            <a:spLocks noGrp="1"/>
          </p:cNvSpPr>
          <p:nvPr>
            <p:ph type="title"/>
          </p:nvPr>
        </p:nvSpPr>
        <p:spPr>
          <a:xfrm>
            <a:off x="2268894" y="498765"/>
            <a:ext cx="8869680" cy="1216024"/>
          </a:xfrm>
        </p:spPr>
        <p:txBody>
          <a:bodyPr>
            <a:normAutofit/>
          </a:bodyPr>
          <a:lstStyle/>
          <a:p>
            <a:r>
              <a:rPr lang="en-US" b="1" dirty="0"/>
              <a:t>Air pollution problems</a:t>
            </a:r>
          </a:p>
        </p:txBody>
      </p:sp>
      <p:sp>
        <p:nvSpPr>
          <p:cNvPr id="24" name="Freeform: Shape 23">
            <a:extLst>
              <a:ext uri="{FF2B5EF4-FFF2-40B4-BE49-F238E27FC236}">
                <a16:creationId xmlns:a16="http://schemas.microsoft.com/office/drawing/2014/main" id="{AEC9469E-14CA-4358-BABC-CBF836A614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69680" cy="767978"/>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Lungs">
            <a:extLst>
              <a:ext uri="{FF2B5EF4-FFF2-40B4-BE49-F238E27FC236}">
                <a16:creationId xmlns:a16="http://schemas.microsoft.com/office/drawing/2014/main" id="{3E971990-255C-D120-D081-468F6EA3D98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35142" y="2012055"/>
            <a:ext cx="3391756" cy="3391756"/>
          </a:xfrm>
          <a:prstGeom prst="rect">
            <a:avLst/>
          </a:prstGeom>
        </p:spPr>
      </p:pic>
      <p:sp>
        <p:nvSpPr>
          <p:cNvPr id="3" name="Content Placeholder 2">
            <a:extLst>
              <a:ext uri="{FF2B5EF4-FFF2-40B4-BE49-F238E27FC236}">
                <a16:creationId xmlns:a16="http://schemas.microsoft.com/office/drawing/2014/main" id="{E53FA2E3-1BEE-BDFF-AC99-220030785D7A}"/>
              </a:ext>
            </a:extLst>
          </p:cNvPr>
          <p:cNvSpPr>
            <a:spLocks noGrp="1"/>
          </p:cNvSpPr>
          <p:nvPr>
            <p:ph idx="1"/>
          </p:nvPr>
        </p:nvSpPr>
        <p:spPr>
          <a:xfrm>
            <a:off x="4013540" y="1779605"/>
            <a:ext cx="7675417" cy="4461164"/>
          </a:xfrm>
        </p:spPr>
        <p:txBody>
          <a:bodyPr>
            <a:normAutofit lnSpcReduction="10000"/>
          </a:bodyPr>
          <a:lstStyle/>
          <a:p>
            <a:pPr marL="0" marR="0" indent="0" algn="just">
              <a:lnSpc>
                <a:spcPct val="90000"/>
              </a:lnSpc>
              <a:spcBef>
                <a:spcPts val="0"/>
              </a:spcBef>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Air pollution can cause a wide range of problems for </a:t>
            </a:r>
            <a:r>
              <a:rPr lang="en-US" sz="1800" b="1" kern="100" dirty="0" smtClean="0">
                <a:effectLst/>
                <a:latin typeface="Aptos" panose="020B0004020202020204" pitchFamily="34" charset="0"/>
                <a:ea typeface="Aptos" panose="020B0004020202020204" pitchFamily="34" charset="0"/>
                <a:cs typeface="Times New Roman" panose="02020603050405020304" pitchFamily="18" charset="0"/>
              </a:rPr>
              <a:t>humans</a:t>
            </a:r>
            <a:r>
              <a:rPr lang="en-US" sz="1800" kern="100" dirty="0" smtClean="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Here are some of the main issues</a:t>
            </a:r>
            <a:r>
              <a:rPr lang="en-US" sz="1800" kern="100" dirty="0" smtClean="0">
                <a:effectLst/>
                <a:latin typeface="Aptos" panose="020B0004020202020204" pitchFamily="34" charset="0"/>
                <a:ea typeface="Aptos" panose="020B0004020202020204" pitchFamily="34" charset="0"/>
                <a:cs typeface="Times New Roman" panose="02020603050405020304" pitchFamily="18" charset="0"/>
              </a:rPr>
              <a:t>:</a:t>
            </a:r>
          </a:p>
          <a:p>
            <a:pPr marL="0" marR="0" indent="0" algn="just">
              <a:lnSpc>
                <a:spcPct val="90000"/>
              </a:lnSpc>
              <a:spcBef>
                <a:spcPts val="0"/>
              </a:spcBef>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just">
              <a:lnSpc>
                <a:spcPct val="90000"/>
              </a:lnSpc>
              <a:spcBef>
                <a:spcPts val="0"/>
              </a:spcBef>
              <a:spcAft>
                <a:spcPts val="800"/>
              </a:spcAft>
              <a:buNone/>
              <a:tabLst>
                <a:tab pos="457200" algn="l"/>
              </a:tabLst>
            </a:pPr>
            <a:r>
              <a:rPr lang="en-US" sz="1800" b="1" kern="100" dirty="0" smtClean="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Respiratory </a:t>
            </a:r>
            <a:r>
              <a:rPr lang="en-US" sz="18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Problems: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Breathing in polluted air can irritate </a:t>
            </a:r>
            <a:r>
              <a:rPr lang="en-US" sz="1800" kern="100" dirty="0" smtClean="0">
                <a:effectLst/>
                <a:latin typeface="Aptos" panose="020B0004020202020204" pitchFamily="34" charset="0"/>
                <a:ea typeface="Aptos" panose="020B0004020202020204" pitchFamily="34" charset="0"/>
                <a:cs typeface="Times New Roman" panose="02020603050405020304" pitchFamily="18" charset="0"/>
              </a:rPr>
              <a:t>the</a:t>
            </a:r>
            <a:r>
              <a:rPr lang="en-US" sz="1800" kern="100" dirty="0" smtClean="0">
                <a:latin typeface="Aptos" panose="020B0004020202020204" pitchFamily="34" charset="0"/>
                <a:ea typeface="Aptos" panose="020B0004020202020204" pitchFamily="34" charset="0"/>
                <a:cs typeface="Times New Roman" panose="02020603050405020304" pitchFamily="18" charset="0"/>
              </a:rPr>
              <a:t> </a:t>
            </a:r>
            <a:r>
              <a:rPr lang="en-US" sz="1800" kern="100" dirty="0" smtClean="0">
                <a:effectLst/>
                <a:latin typeface="Aptos" panose="020B0004020202020204" pitchFamily="34" charset="0"/>
                <a:ea typeface="Aptos" panose="020B0004020202020204" pitchFamily="34" charset="0"/>
                <a:cs typeface="Times New Roman" panose="02020603050405020304" pitchFamily="18" charset="0"/>
              </a:rPr>
              <a:t>lungs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and worsen existing respiratory conditions like asthma and bronchitis. It can also lead to shortness of breath, coughing, </a:t>
            </a:r>
            <a:r>
              <a:rPr lang="en-US" sz="1800" kern="100" dirty="0" smtClean="0">
                <a:effectLst/>
                <a:latin typeface="Aptos" panose="020B0004020202020204" pitchFamily="34" charset="0"/>
                <a:ea typeface="Aptos" panose="020B0004020202020204" pitchFamily="34" charset="0"/>
                <a:cs typeface="Times New Roman" panose="02020603050405020304" pitchFamily="18" charset="0"/>
              </a:rPr>
              <a:t>wheezing and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other breathing </a:t>
            </a:r>
            <a:r>
              <a:rPr lang="en-US" sz="1800" kern="100" dirty="0" smtClean="0">
                <a:effectLst/>
                <a:latin typeface="Aptos" panose="020B0004020202020204" pitchFamily="34" charset="0"/>
                <a:ea typeface="Aptos" panose="020B0004020202020204" pitchFamily="34" charset="0"/>
                <a:cs typeface="Times New Roman" panose="02020603050405020304" pitchFamily="18" charset="0"/>
              </a:rPr>
              <a:t>difficulties as well as allergies and </a:t>
            </a:r>
            <a:r>
              <a:rPr lang="en-US" sz="1800" kern="100" dirty="0">
                <a:latin typeface="Aptos" panose="020B0004020202020204" pitchFamily="34" charset="0"/>
                <a:ea typeface="Aptos" panose="020B0004020202020204" pitchFamily="34" charset="0"/>
                <a:cs typeface="Times New Roman" panose="02020603050405020304" pitchFamily="18" charset="0"/>
              </a:rPr>
              <a:t>l</a:t>
            </a:r>
            <a:r>
              <a:rPr lang="en-US" sz="1800" kern="100" dirty="0" smtClean="0">
                <a:latin typeface="Aptos" panose="020B0004020202020204" pitchFamily="34" charset="0"/>
                <a:ea typeface="Aptos" panose="020B0004020202020204" pitchFamily="34" charset="0"/>
                <a:cs typeface="Times New Roman" panose="02020603050405020304" pitchFamily="18" charset="0"/>
              </a:rPr>
              <a:t>u</a:t>
            </a:r>
            <a:r>
              <a:rPr lang="en-US" sz="1800" kern="100" dirty="0" smtClean="0">
                <a:effectLst/>
                <a:latin typeface="Aptos" panose="020B0004020202020204" pitchFamily="34" charset="0"/>
                <a:ea typeface="Aptos" panose="020B0004020202020204" pitchFamily="34" charset="0"/>
                <a:cs typeface="Times New Roman" panose="02020603050405020304" pitchFamily="18" charset="0"/>
              </a:rPr>
              <a:t>ng cancer.</a:t>
            </a:r>
          </a:p>
          <a:p>
            <a:pPr marL="0" marR="0" lvl="0" indent="0" algn="just">
              <a:lnSpc>
                <a:spcPct val="90000"/>
              </a:lnSpc>
              <a:spcBef>
                <a:spcPts val="0"/>
              </a:spcBef>
              <a:spcAft>
                <a:spcPts val="800"/>
              </a:spcAft>
              <a:buNone/>
              <a:tabLst>
                <a:tab pos="457200" algn="l"/>
              </a:tabLst>
            </a:pPr>
            <a:r>
              <a:rPr lang="en-US" sz="1800" b="1" kern="100" dirty="0" smtClean="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Cardiovascular </a:t>
            </a:r>
            <a:r>
              <a:rPr lang="en-US" sz="18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Issues: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Air pollution has been linked to an increased risk of heart attacks, strokes, and other cardiovascular problems. </a:t>
            </a:r>
          </a:p>
          <a:p>
            <a:pPr marL="0" marR="0" lvl="0" indent="0" algn="just">
              <a:lnSpc>
                <a:spcPct val="90000"/>
              </a:lnSpc>
              <a:spcBef>
                <a:spcPts val="0"/>
              </a:spcBef>
              <a:spcAft>
                <a:spcPts val="800"/>
              </a:spcAft>
              <a:buNone/>
              <a:tabLst>
                <a:tab pos="457200" algn="l"/>
              </a:tabLst>
            </a:pPr>
            <a:r>
              <a:rPr lang="en-US" sz="1800" b="1" kern="100" dirty="0" smtClean="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Health </a:t>
            </a:r>
            <a:r>
              <a:rPr lang="en-US" sz="18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Impacts on Children: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Children are particularly vulnerable to the effects of air pollution because their bodies are still developing. Exposure to polluted air can lead to stunted lung development, increased risk of respiratory infections, and long-term health problems later in life</a:t>
            </a:r>
            <a:r>
              <a:rPr lang="en-US" sz="1800" kern="100" dirty="0" smtClean="0">
                <a:effectLst/>
                <a:latin typeface="Aptos" panose="020B0004020202020204" pitchFamily="34" charset="0"/>
                <a:ea typeface="Aptos" panose="020B0004020202020204" pitchFamily="34" charset="0"/>
                <a:cs typeface="Times New Roman" panose="02020603050405020304" pitchFamily="18" charset="0"/>
              </a:rPr>
              <a:t>.</a:t>
            </a:r>
          </a:p>
          <a:p>
            <a:pPr marL="0" marR="0" lvl="0" indent="0" algn="just">
              <a:lnSpc>
                <a:spcPct val="90000"/>
              </a:lnSpc>
              <a:spcBef>
                <a:spcPts val="0"/>
              </a:spcBef>
              <a:spcAft>
                <a:spcPts val="800"/>
              </a:spcAft>
              <a:buNone/>
              <a:tabLst>
                <a:tab pos="457200" algn="l"/>
              </a:tabLst>
            </a:pPr>
            <a:r>
              <a:rPr lang="en-US" sz="1800" b="1" kern="100" dirty="0" smtClean="0">
                <a:latin typeface="Aptos" panose="020B0004020202020204" pitchFamily="34" charset="0"/>
                <a:ea typeface="Aptos" panose="020B0004020202020204" pitchFamily="34" charset="0"/>
                <a:cs typeface="Times New Roman" panose="02020603050405020304" pitchFamily="18" charset="0"/>
              </a:rPr>
              <a:t> </a:t>
            </a:r>
            <a:r>
              <a:rPr lang="en-US" sz="1800" b="1"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rPr>
              <a:t>Impacts on the Elderly: </a:t>
            </a:r>
            <a:r>
              <a:rPr lang="en-US" sz="1800" kern="100" dirty="0">
                <a:latin typeface="Aptos" panose="020B0004020202020204" pitchFamily="34" charset="0"/>
                <a:ea typeface="Aptos" panose="020B0004020202020204" pitchFamily="34" charset="0"/>
                <a:cs typeface="Times New Roman" panose="02020603050405020304" pitchFamily="18" charset="0"/>
              </a:rPr>
              <a:t>Older adults are also at higher risk of health problems from air pollution, especially if they have pre-existing conditions such as heart disease or respiratory issues.</a:t>
            </a:r>
          </a:p>
          <a:p>
            <a:pPr marL="342900" marR="0" lvl="0" indent="-342900">
              <a:lnSpc>
                <a:spcPct val="90000"/>
              </a:lnSpc>
              <a:spcBef>
                <a:spcPts val="0"/>
              </a:spcBef>
              <a:spcAft>
                <a:spcPts val="800"/>
              </a:spcAft>
              <a:buAutoNum type="arabicPeriod" startAt="3"/>
              <a:tabLst>
                <a:tab pos="45720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90000"/>
              </a:lnSpc>
            </a:pPr>
            <a:endParaRPr lang="en-US" sz="1700" dirty="0"/>
          </a:p>
        </p:txBody>
      </p:sp>
      <p:sp>
        <p:nvSpPr>
          <p:cNvPr id="26" name="Freeform: Shape 25">
            <a:extLst>
              <a:ext uri="{FF2B5EF4-FFF2-40B4-BE49-F238E27FC236}">
                <a16:creationId xmlns:a16="http://schemas.microsoft.com/office/drawing/2014/main" id="{048EB4C9-ACAF-4CCA-BA6E-9314431923B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5753" y="6027658"/>
            <a:ext cx="7906247" cy="830343"/>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80420 w 6884912"/>
              <a:gd name="connsiteY104" fmla="*/ 173195 h 1161397"/>
              <a:gd name="connsiteX105" fmla="*/ 6507891 w 6884912"/>
              <a:gd name="connsiteY105" fmla="*/ 118474 h 1161397"/>
              <a:gd name="connsiteX106" fmla="*/ 6571807 w 6884912"/>
              <a:gd name="connsiteY106" fmla="*/ 98636 h 1161397"/>
              <a:gd name="connsiteX107" fmla="*/ 6671880 w 6884912"/>
              <a:gd name="connsiteY107" fmla="*/ 82931 h 1161397"/>
              <a:gd name="connsiteX108" fmla="*/ 6702266 w 6884912"/>
              <a:gd name="connsiteY108" fmla="*/ 75470 h 1161397"/>
              <a:gd name="connsiteX109" fmla="*/ 6845802 w 6884912"/>
              <a:gd name="connsiteY109" fmla="*/ 24496 h 1161397"/>
              <a:gd name="connsiteX110" fmla="*/ 6884912 w 6884912"/>
              <a:gd name="connsiteY11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785037 w 6884912"/>
              <a:gd name="connsiteY84" fmla="*/ 161964 h 1161397"/>
              <a:gd name="connsiteX85" fmla="*/ 4844073 w 6884912"/>
              <a:gd name="connsiteY85" fmla="*/ 161768 h 1161397"/>
              <a:gd name="connsiteX86" fmla="*/ 4856454 w 6884912"/>
              <a:gd name="connsiteY86" fmla="*/ 130488 h 1161397"/>
              <a:gd name="connsiteX87" fmla="*/ 4920038 w 6884912"/>
              <a:gd name="connsiteY87" fmla="*/ 140418 h 1161397"/>
              <a:gd name="connsiteX88" fmla="*/ 5016639 w 6884912"/>
              <a:gd name="connsiteY88" fmla="*/ 158905 h 1161397"/>
              <a:gd name="connsiteX89" fmla="*/ 5072009 w 6884912"/>
              <a:gd name="connsiteY89" fmla="*/ 161502 h 1161397"/>
              <a:gd name="connsiteX90" fmla="*/ 5223626 w 6884912"/>
              <a:gd name="connsiteY90" fmla="*/ 177356 h 1161397"/>
              <a:gd name="connsiteX91" fmla="*/ 5375773 w 6884912"/>
              <a:gd name="connsiteY91" fmla="*/ 199913 h 1161397"/>
              <a:gd name="connsiteX92" fmla="*/ 5467502 w 6884912"/>
              <a:gd name="connsiteY92" fmla="*/ 250963 h 1161397"/>
              <a:gd name="connsiteX93" fmla="*/ 5592395 w 6884912"/>
              <a:gd name="connsiteY93" fmla="*/ 265434 h 1161397"/>
              <a:gd name="connsiteX94" fmla="*/ 5613532 w 6884912"/>
              <a:gd name="connsiteY94" fmla="*/ 273379 h 1161397"/>
              <a:gd name="connsiteX95" fmla="*/ 5642173 w 6884912"/>
              <a:gd name="connsiteY95" fmla="*/ 266904 h 1161397"/>
              <a:gd name="connsiteX96" fmla="*/ 5756910 w 6884912"/>
              <a:gd name="connsiteY96" fmla="*/ 239211 h 1161397"/>
              <a:gd name="connsiteX97" fmla="*/ 5846667 w 6884912"/>
              <a:gd name="connsiteY97" fmla="*/ 201786 h 1161397"/>
              <a:gd name="connsiteX98" fmla="*/ 5960732 w 6884912"/>
              <a:gd name="connsiteY98" fmla="*/ 220708 h 1161397"/>
              <a:gd name="connsiteX99" fmla="*/ 6029542 w 6884912"/>
              <a:gd name="connsiteY99" fmla="*/ 210339 h 1161397"/>
              <a:gd name="connsiteX100" fmla="*/ 6141123 w 6884912"/>
              <a:gd name="connsiteY100" fmla="*/ 159923 h 1161397"/>
              <a:gd name="connsiteX101" fmla="*/ 6290640 w 6884912"/>
              <a:gd name="connsiteY101" fmla="*/ 167441 h 1161397"/>
              <a:gd name="connsiteX102" fmla="*/ 6322806 w 6884912"/>
              <a:gd name="connsiteY102" fmla="*/ 213293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844073 w 6884912"/>
              <a:gd name="connsiteY84" fmla="*/ 161768 h 1161397"/>
              <a:gd name="connsiteX85" fmla="*/ 4856454 w 6884912"/>
              <a:gd name="connsiteY85" fmla="*/ 130488 h 1161397"/>
              <a:gd name="connsiteX86" fmla="*/ 4920038 w 6884912"/>
              <a:gd name="connsiteY86" fmla="*/ 140418 h 1161397"/>
              <a:gd name="connsiteX87" fmla="*/ 5016639 w 6884912"/>
              <a:gd name="connsiteY87" fmla="*/ 158905 h 1161397"/>
              <a:gd name="connsiteX88" fmla="*/ 5072009 w 6884912"/>
              <a:gd name="connsiteY88" fmla="*/ 161502 h 1161397"/>
              <a:gd name="connsiteX89" fmla="*/ 5223626 w 6884912"/>
              <a:gd name="connsiteY89" fmla="*/ 177356 h 1161397"/>
              <a:gd name="connsiteX90" fmla="*/ 5375773 w 6884912"/>
              <a:gd name="connsiteY90" fmla="*/ 199913 h 1161397"/>
              <a:gd name="connsiteX91" fmla="*/ 5467502 w 6884912"/>
              <a:gd name="connsiteY91" fmla="*/ 250963 h 1161397"/>
              <a:gd name="connsiteX92" fmla="*/ 5592395 w 6884912"/>
              <a:gd name="connsiteY92" fmla="*/ 265434 h 1161397"/>
              <a:gd name="connsiteX93" fmla="*/ 5613532 w 6884912"/>
              <a:gd name="connsiteY93" fmla="*/ 273379 h 1161397"/>
              <a:gd name="connsiteX94" fmla="*/ 5642173 w 6884912"/>
              <a:gd name="connsiteY94" fmla="*/ 266904 h 1161397"/>
              <a:gd name="connsiteX95" fmla="*/ 5756910 w 6884912"/>
              <a:gd name="connsiteY95" fmla="*/ 239211 h 1161397"/>
              <a:gd name="connsiteX96" fmla="*/ 5846667 w 6884912"/>
              <a:gd name="connsiteY96" fmla="*/ 201786 h 1161397"/>
              <a:gd name="connsiteX97" fmla="*/ 5960732 w 6884912"/>
              <a:gd name="connsiteY97" fmla="*/ 220708 h 1161397"/>
              <a:gd name="connsiteX98" fmla="*/ 6029542 w 6884912"/>
              <a:gd name="connsiteY98" fmla="*/ 210339 h 1161397"/>
              <a:gd name="connsiteX99" fmla="*/ 6141123 w 6884912"/>
              <a:gd name="connsiteY99" fmla="*/ 159923 h 1161397"/>
              <a:gd name="connsiteX100" fmla="*/ 6290640 w 6884912"/>
              <a:gd name="connsiteY100" fmla="*/ 167441 h 1161397"/>
              <a:gd name="connsiteX101" fmla="*/ 6322806 w 6884912"/>
              <a:gd name="connsiteY101" fmla="*/ 213293 h 1161397"/>
              <a:gd name="connsiteX102" fmla="*/ 6380420 w 6884912"/>
              <a:gd name="connsiteY102" fmla="*/ 173195 h 1161397"/>
              <a:gd name="connsiteX103" fmla="*/ 6507891 w 6884912"/>
              <a:gd name="connsiteY103" fmla="*/ 118474 h 1161397"/>
              <a:gd name="connsiteX104" fmla="*/ 6571807 w 6884912"/>
              <a:gd name="connsiteY104" fmla="*/ 98636 h 1161397"/>
              <a:gd name="connsiteX105" fmla="*/ 6671880 w 6884912"/>
              <a:gd name="connsiteY105" fmla="*/ 82931 h 1161397"/>
              <a:gd name="connsiteX106" fmla="*/ 6702266 w 6884912"/>
              <a:gd name="connsiteY106" fmla="*/ 75470 h 1161397"/>
              <a:gd name="connsiteX107" fmla="*/ 6845802 w 6884912"/>
              <a:gd name="connsiteY107" fmla="*/ 24496 h 1161397"/>
              <a:gd name="connsiteX108" fmla="*/ 6884912 w 6884912"/>
              <a:gd name="connsiteY10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78946 w 6884912"/>
              <a:gd name="connsiteY7" fmla="*/ 1106011 h 1161397"/>
              <a:gd name="connsiteX8" fmla="*/ 512111 w 6884912"/>
              <a:gd name="connsiteY8" fmla="*/ 1085599 h 1161397"/>
              <a:gd name="connsiteX9" fmla="*/ 567875 w 6884912"/>
              <a:gd name="connsiteY9" fmla="*/ 1051976 h 1161397"/>
              <a:gd name="connsiteX10" fmla="*/ 601644 w 6884912"/>
              <a:gd name="connsiteY10" fmla="*/ 1003997 h 1161397"/>
              <a:gd name="connsiteX11" fmla="*/ 651408 w 6884912"/>
              <a:gd name="connsiteY11" fmla="*/ 984938 h 1161397"/>
              <a:gd name="connsiteX12" fmla="*/ 673197 w 6884912"/>
              <a:gd name="connsiteY12" fmla="*/ 1010060 h 1161397"/>
              <a:gd name="connsiteX13" fmla="*/ 723108 w 6884912"/>
              <a:gd name="connsiteY13" fmla="*/ 980081 h 1161397"/>
              <a:gd name="connsiteX14" fmla="*/ 797699 w 6884912"/>
              <a:gd name="connsiteY14" fmla="*/ 931362 h 1161397"/>
              <a:gd name="connsiteX15" fmla="*/ 843359 w 6884912"/>
              <a:gd name="connsiteY15" fmla="*/ 910894 h 1161397"/>
              <a:gd name="connsiteX16" fmla="*/ 965215 w 6884912"/>
              <a:gd name="connsiteY16" fmla="*/ 846701 h 1161397"/>
              <a:gd name="connsiteX17" fmla="*/ 1085080 w 6884912"/>
              <a:gd name="connsiteY17" fmla="*/ 776086 h 1161397"/>
              <a:gd name="connsiteX18" fmla="*/ 1131224 w 6884912"/>
              <a:gd name="connsiteY18" fmla="*/ 706160 h 1161397"/>
              <a:gd name="connsiteX19" fmla="*/ 1138051 w 6884912"/>
              <a:gd name="connsiteY19" fmla="*/ 70203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26340 w 6884912"/>
              <a:gd name="connsiteY38" fmla="*/ 638496 h 1161397"/>
              <a:gd name="connsiteX39" fmla="*/ 1731986 w 6884912"/>
              <a:gd name="connsiteY39" fmla="*/ 589682 h 1161397"/>
              <a:gd name="connsiteX40" fmla="*/ 1927935 w 6884912"/>
              <a:gd name="connsiteY40" fmla="*/ 628540 h 1161397"/>
              <a:gd name="connsiteX41" fmla="*/ 2039075 w 6884912"/>
              <a:gd name="connsiteY41" fmla="*/ 599964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222191 w 6884912"/>
              <a:gd name="connsiteY57" fmla="*/ 307887 h 1161397"/>
              <a:gd name="connsiteX58" fmla="*/ 3227953 w 6884912"/>
              <a:gd name="connsiteY58" fmla="*/ 297650 h 1161397"/>
              <a:gd name="connsiteX59" fmla="*/ 3510042 w 6884912"/>
              <a:gd name="connsiteY59" fmla="*/ 311820 h 1161397"/>
              <a:gd name="connsiteX60" fmla="*/ 3626773 w 6884912"/>
              <a:gd name="connsiteY60" fmla="*/ 290452 h 1161397"/>
              <a:gd name="connsiteX61" fmla="*/ 3666217 w 6884912"/>
              <a:gd name="connsiteY61" fmla="*/ 273255 h 1161397"/>
              <a:gd name="connsiteX62" fmla="*/ 3732427 w 6884912"/>
              <a:gd name="connsiteY62" fmla="*/ 245039 h 1161397"/>
              <a:gd name="connsiteX63" fmla="*/ 3777022 w 6884912"/>
              <a:gd name="connsiteY63" fmla="*/ 200276 h 1161397"/>
              <a:gd name="connsiteX64" fmla="*/ 3791246 w 6884912"/>
              <a:gd name="connsiteY64" fmla="*/ 189996 h 1161397"/>
              <a:gd name="connsiteX65" fmla="*/ 3819864 w 6884912"/>
              <a:gd name="connsiteY65" fmla="*/ 194605 h 1161397"/>
              <a:gd name="connsiteX66" fmla="*/ 3830398 w 6884912"/>
              <a:gd name="connsiteY66" fmla="*/ 188383 h 1161397"/>
              <a:gd name="connsiteX67" fmla="*/ 3834360 w 6884912"/>
              <a:gd name="connsiteY67" fmla="*/ 188992 h 1161397"/>
              <a:gd name="connsiteX68" fmla="*/ 3843715 w 6884912"/>
              <a:gd name="connsiteY68" fmla="*/ 188752 h 1161397"/>
              <a:gd name="connsiteX69" fmla="*/ 3842609 w 6884912"/>
              <a:gd name="connsiteY69" fmla="*/ 197386 h 1161397"/>
              <a:gd name="connsiteX70" fmla="*/ 3853961 w 6884912"/>
              <a:gd name="connsiteY70" fmla="*/ 213380 h 1161397"/>
              <a:gd name="connsiteX71" fmla="*/ 3907640 w 6884912"/>
              <a:gd name="connsiteY71" fmla="*/ 207568 h 1161397"/>
              <a:gd name="connsiteX72" fmla="*/ 3910449 w 6884912"/>
              <a:gd name="connsiteY72" fmla="*/ 197808 h 1161397"/>
              <a:gd name="connsiteX73" fmla="*/ 3917197 w 6884912"/>
              <a:gd name="connsiteY73" fmla="*/ 196121 h 1161397"/>
              <a:gd name="connsiteX74" fmla="*/ 3922400 w 6884912"/>
              <a:gd name="connsiteY74" fmla="*/ 205056 h 1161397"/>
              <a:gd name="connsiteX75" fmla="*/ 4013061 w 6884912"/>
              <a:gd name="connsiteY75" fmla="*/ 224874 h 1161397"/>
              <a:gd name="connsiteX76" fmla="*/ 4220717 w 6884912"/>
              <a:gd name="connsiteY76" fmla="*/ 192946 h 1161397"/>
              <a:gd name="connsiteX77" fmla="*/ 4228802 w 6884912"/>
              <a:gd name="connsiteY77" fmla="*/ 201468 h 1161397"/>
              <a:gd name="connsiteX78" fmla="*/ 4289361 w 6884912"/>
              <a:gd name="connsiteY78" fmla="*/ 196642 h 1161397"/>
              <a:gd name="connsiteX79" fmla="*/ 4498913 w 6884912"/>
              <a:gd name="connsiteY79" fmla="*/ 118915 h 1161397"/>
              <a:gd name="connsiteX80" fmla="*/ 4617330 w 6884912"/>
              <a:gd name="connsiteY80" fmla="*/ 111163 h 1161397"/>
              <a:gd name="connsiteX81" fmla="*/ 4659778 w 6884912"/>
              <a:gd name="connsiteY81" fmla="*/ 118219 h 1161397"/>
              <a:gd name="connsiteX82" fmla="*/ 4730870 w 6884912"/>
              <a:gd name="connsiteY82" fmla="*/ 129432 h 1161397"/>
              <a:gd name="connsiteX83" fmla="*/ 4844073 w 6884912"/>
              <a:gd name="connsiteY83" fmla="*/ 161768 h 1161397"/>
              <a:gd name="connsiteX84" fmla="*/ 4856454 w 6884912"/>
              <a:gd name="connsiteY84" fmla="*/ 130488 h 1161397"/>
              <a:gd name="connsiteX85" fmla="*/ 4920038 w 6884912"/>
              <a:gd name="connsiteY85" fmla="*/ 140418 h 1161397"/>
              <a:gd name="connsiteX86" fmla="*/ 5016639 w 6884912"/>
              <a:gd name="connsiteY86" fmla="*/ 158905 h 1161397"/>
              <a:gd name="connsiteX87" fmla="*/ 5072009 w 6884912"/>
              <a:gd name="connsiteY87" fmla="*/ 161502 h 1161397"/>
              <a:gd name="connsiteX88" fmla="*/ 5223626 w 6884912"/>
              <a:gd name="connsiteY88" fmla="*/ 177356 h 1161397"/>
              <a:gd name="connsiteX89" fmla="*/ 5375773 w 6884912"/>
              <a:gd name="connsiteY89" fmla="*/ 199913 h 1161397"/>
              <a:gd name="connsiteX90" fmla="*/ 5467502 w 6884912"/>
              <a:gd name="connsiteY90" fmla="*/ 250963 h 1161397"/>
              <a:gd name="connsiteX91" fmla="*/ 5592395 w 6884912"/>
              <a:gd name="connsiteY91" fmla="*/ 265434 h 1161397"/>
              <a:gd name="connsiteX92" fmla="*/ 5613532 w 6884912"/>
              <a:gd name="connsiteY92" fmla="*/ 273379 h 1161397"/>
              <a:gd name="connsiteX93" fmla="*/ 5642173 w 6884912"/>
              <a:gd name="connsiteY93" fmla="*/ 266904 h 1161397"/>
              <a:gd name="connsiteX94" fmla="*/ 5756910 w 6884912"/>
              <a:gd name="connsiteY94" fmla="*/ 239211 h 1161397"/>
              <a:gd name="connsiteX95" fmla="*/ 5846667 w 6884912"/>
              <a:gd name="connsiteY95" fmla="*/ 201786 h 1161397"/>
              <a:gd name="connsiteX96" fmla="*/ 5960732 w 6884912"/>
              <a:gd name="connsiteY96" fmla="*/ 220708 h 1161397"/>
              <a:gd name="connsiteX97" fmla="*/ 6029542 w 6884912"/>
              <a:gd name="connsiteY97" fmla="*/ 210339 h 1161397"/>
              <a:gd name="connsiteX98" fmla="*/ 6141123 w 6884912"/>
              <a:gd name="connsiteY98" fmla="*/ 159923 h 1161397"/>
              <a:gd name="connsiteX99" fmla="*/ 6290640 w 6884912"/>
              <a:gd name="connsiteY99" fmla="*/ 167441 h 1161397"/>
              <a:gd name="connsiteX100" fmla="*/ 6322806 w 6884912"/>
              <a:gd name="connsiteY100" fmla="*/ 213293 h 1161397"/>
              <a:gd name="connsiteX101" fmla="*/ 6380420 w 6884912"/>
              <a:gd name="connsiteY101" fmla="*/ 173195 h 1161397"/>
              <a:gd name="connsiteX102" fmla="*/ 6507891 w 6884912"/>
              <a:gd name="connsiteY102" fmla="*/ 118474 h 1161397"/>
              <a:gd name="connsiteX103" fmla="*/ 6571807 w 6884912"/>
              <a:gd name="connsiteY103" fmla="*/ 98636 h 1161397"/>
              <a:gd name="connsiteX104" fmla="*/ 6671880 w 6884912"/>
              <a:gd name="connsiteY104" fmla="*/ 82931 h 1161397"/>
              <a:gd name="connsiteX105" fmla="*/ 6702266 w 6884912"/>
              <a:gd name="connsiteY105" fmla="*/ 75470 h 1161397"/>
              <a:gd name="connsiteX106" fmla="*/ 6845802 w 6884912"/>
              <a:gd name="connsiteY106" fmla="*/ 24496 h 1161397"/>
              <a:gd name="connsiteX107" fmla="*/ 6884912 w 6884912"/>
              <a:gd name="connsiteY107"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12111 w 6884912"/>
              <a:gd name="connsiteY7" fmla="*/ 1085599 h 1161397"/>
              <a:gd name="connsiteX8" fmla="*/ 567875 w 6884912"/>
              <a:gd name="connsiteY8" fmla="*/ 1051976 h 1161397"/>
              <a:gd name="connsiteX9" fmla="*/ 601644 w 6884912"/>
              <a:gd name="connsiteY9" fmla="*/ 1003997 h 1161397"/>
              <a:gd name="connsiteX10" fmla="*/ 651408 w 6884912"/>
              <a:gd name="connsiteY10" fmla="*/ 984938 h 1161397"/>
              <a:gd name="connsiteX11" fmla="*/ 673197 w 6884912"/>
              <a:gd name="connsiteY11" fmla="*/ 1010060 h 1161397"/>
              <a:gd name="connsiteX12" fmla="*/ 723108 w 6884912"/>
              <a:gd name="connsiteY12" fmla="*/ 980081 h 1161397"/>
              <a:gd name="connsiteX13" fmla="*/ 797699 w 6884912"/>
              <a:gd name="connsiteY13" fmla="*/ 931362 h 1161397"/>
              <a:gd name="connsiteX14" fmla="*/ 843359 w 6884912"/>
              <a:gd name="connsiteY14" fmla="*/ 910894 h 1161397"/>
              <a:gd name="connsiteX15" fmla="*/ 965215 w 6884912"/>
              <a:gd name="connsiteY15" fmla="*/ 846701 h 1161397"/>
              <a:gd name="connsiteX16" fmla="*/ 1085080 w 6884912"/>
              <a:gd name="connsiteY16" fmla="*/ 776086 h 1161397"/>
              <a:gd name="connsiteX17" fmla="*/ 1131224 w 6884912"/>
              <a:gd name="connsiteY17" fmla="*/ 706160 h 1161397"/>
              <a:gd name="connsiteX18" fmla="*/ 1138051 w 6884912"/>
              <a:gd name="connsiteY18" fmla="*/ 702034 h 1161397"/>
              <a:gd name="connsiteX19" fmla="*/ 1158800 w 6884912"/>
              <a:gd name="connsiteY19" fmla="*/ 700004 h 1161397"/>
              <a:gd name="connsiteX20" fmla="*/ 1166947 w 6884912"/>
              <a:gd name="connsiteY20" fmla="*/ 700762 h 1161397"/>
              <a:gd name="connsiteX21" fmla="*/ 1178135 w 6884912"/>
              <a:gd name="connsiteY21" fmla="*/ 698631 h 1161397"/>
              <a:gd name="connsiteX22" fmla="*/ 1178301 w 6884912"/>
              <a:gd name="connsiteY22" fmla="*/ 698094 h 1161397"/>
              <a:gd name="connsiteX23" fmla="*/ 1188995 w 6884912"/>
              <a:gd name="connsiteY23" fmla="*/ 697048 h 1161397"/>
              <a:gd name="connsiteX24" fmla="*/ 1242716 w 6884912"/>
              <a:gd name="connsiteY24" fmla="*/ 698052 h 1161397"/>
              <a:gd name="connsiteX25" fmla="*/ 1299977 w 6884912"/>
              <a:gd name="connsiteY25" fmla="*/ 639196 h 1161397"/>
              <a:gd name="connsiteX26" fmla="*/ 1326190 w 6884912"/>
              <a:gd name="connsiteY26" fmla="*/ 625955 h 1161397"/>
              <a:gd name="connsiteX27" fmla="*/ 1339600 w 6884912"/>
              <a:gd name="connsiteY27" fmla="*/ 616295 h 1161397"/>
              <a:gd name="connsiteX28" fmla="*/ 1340054 w 6884912"/>
              <a:gd name="connsiteY28" fmla="*/ 614022 h 1161397"/>
              <a:gd name="connsiteX29" fmla="*/ 1391606 w 6884912"/>
              <a:gd name="connsiteY29" fmla="*/ 615229 h 1161397"/>
              <a:gd name="connsiteX30" fmla="*/ 1397565 w 6884912"/>
              <a:gd name="connsiteY30" fmla="*/ 611490 h 1161397"/>
              <a:gd name="connsiteX31" fmla="*/ 1432302 w 6884912"/>
              <a:gd name="connsiteY31" fmla="*/ 617267 h 1161397"/>
              <a:gd name="connsiteX32" fmla="*/ 1449644 w 6884912"/>
              <a:gd name="connsiteY32" fmla="*/ 617591 h 1161397"/>
              <a:gd name="connsiteX33" fmla="*/ 1455793 w 6884912"/>
              <a:gd name="connsiteY33" fmla="*/ 623174 h 1161397"/>
              <a:gd name="connsiteX34" fmla="*/ 1480758 w 6884912"/>
              <a:gd name="connsiteY34" fmla="*/ 620863 h 1161397"/>
              <a:gd name="connsiteX35" fmla="*/ 1483154 w 6884912"/>
              <a:gd name="connsiteY35" fmla="*/ 618527 h 1161397"/>
              <a:gd name="connsiteX36" fmla="*/ 1505495 w 6884912"/>
              <a:gd name="connsiteY36" fmla="*/ 624325 h 1161397"/>
              <a:gd name="connsiteX37" fmla="*/ 1526340 w 6884912"/>
              <a:gd name="connsiteY37" fmla="*/ 638496 h 1161397"/>
              <a:gd name="connsiteX38" fmla="*/ 1731986 w 6884912"/>
              <a:gd name="connsiteY38" fmla="*/ 589682 h 1161397"/>
              <a:gd name="connsiteX39" fmla="*/ 1927935 w 6884912"/>
              <a:gd name="connsiteY39" fmla="*/ 628540 h 1161397"/>
              <a:gd name="connsiteX40" fmla="*/ 2039075 w 6884912"/>
              <a:gd name="connsiteY40" fmla="*/ 599964 h 1161397"/>
              <a:gd name="connsiteX41" fmla="*/ 2066980 w 6884912"/>
              <a:gd name="connsiteY41" fmla="*/ 550413 h 1161397"/>
              <a:gd name="connsiteX42" fmla="*/ 2352236 w 6884912"/>
              <a:gd name="connsiteY42" fmla="*/ 519602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222191 w 6884912"/>
              <a:gd name="connsiteY56" fmla="*/ 307887 h 1161397"/>
              <a:gd name="connsiteX57" fmla="*/ 3227953 w 6884912"/>
              <a:gd name="connsiteY57" fmla="*/ 297650 h 1161397"/>
              <a:gd name="connsiteX58" fmla="*/ 3510042 w 6884912"/>
              <a:gd name="connsiteY58" fmla="*/ 311820 h 1161397"/>
              <a:gd name="connsiteX59" fmla="*/ 3626773 w 6884912"/>
              <a:gd name="connsiteY59" fmla="*/ 290452 h 1161397"/>
              <a:gd name="connsiteX60" fmla="*/ 3666217 w 6884912"/>
              <a:gd name="connsiteY60" fmla="*/ 273255 h 1161397"/>
              <a:gd name="connsiteX61" fmla="*/ 3732427 w 6884912"/>
              <a:gd name="connsiteY61" fmla="*/ 245039 h 1161397"/>
              <a:gd name="connsiteX62" fmla="*/ 3777022 w 6884912"/>
              <a:gd name="connsiteY62" fmla="*/ 200276 h 1161397"/>
              <a:gd name="connsiteX63" fmla="*/ 3791246 w 6884912"/>
              <a:gd name="connsiteY63" fmla="*/ 189996 h 1161397"/>
              <a:gd name="connsiteX64" fmla="*/ 3819864 w 6884912"/>
              <a:gd name="connsiteY64" fmla="*/ 194605 h 1161397"/>
              <a:gd name="connsiteX65" fmla="*/ 3830398 w 6884912"/>
              <a:gd name="connsiteY65" fmla="*/ 188383 h 1161397"/>
              <a:gd name="connsiteX66" fmla="*/ 3834360 w 6884912"/>
              <a:gd name="connsiteY66" fmla="*/ 188992 h 1161397"/>
              <a:gd name="connsiteX67" fmla="*/ 3843715 w 6884912"/>
              <a:gd name="connsiteY67" fmla="*/ 188752 h 1161397"/>
              <a:gd name="connsiteX68" fmla="*/ 3842609 w 6884912"/>
              <a:gd name="connsiteY68" fmla="*/ 197386 h 1161397"/>
              <a:gd name="connsiteX69" fmla="*/ 3853961 w 6884912"/>
              <a:gd name="connsiteY69" fmla="*/ 213380 h 1161397"/>
              <a:gd name="connsiteX70" fmla="*/ 3907640 w 6884912"/>
              <a:gd name="connsiteY70" fmla="*/ 207568 h 1161397"/>
              <a:gd name="connsiteX71" fmla="*/ 3910449 w 6884912"/>
              <a:gd name="connsiteY71" fmla="*/ 197808 h 1161397"/>
              <a:gd name="connsiteX72" fmla="*/ 3917197 w 6884912"/>
              <a:gd name="connsiteY72" fmla="*/ 196121 h 1161397"/>
              <a:gd name="connsiteX73" fmla="*/ 3922400 w 6884912"/>
              <a:gd name="connsiteY73" fmla="*/ 205056 h 1161397"/>
              <a:gd name="connsiteX74" fmla="*/ 4013061 w 6884912"/>
              <a:gd name="connsiteY74" fmla="*/ 224874 h 1161397"/>
              <a:gd name="connsiteX75" fmla="*/ 4220717 w 6884912"/>
              <a:gd name="connsiteY75" fmla="*/ 192946 h 1161397"/>
              <a:gd name="connsiteX76" fmla="*/ 4228802 w 6884912"/>
              <a:gd name="connsiteY76" fmla="*/ 201468 h 1161397"/>
              <a:gd name="connsiteX77" fmla="*/ 4289361 w 6884912"/>
              <a:gd name="connsiteY77" fmla="*/ 196642 h 1161397"/>
              <a:gd name="connsiteX78" fmla="*/ 4498913 w 6884912"/>
              <a:gd name="connsiteY78" fmla="*/ 118915 h 1161397"/>
              <a:gd name="connsiteX79" fmla="*/ 4617330 w 6884912"/>
              <a:gd name="connsiteY79" fmla="*/ 111163 h 1161397"/>
              <a:gd name="connsiteX80" fmla="*/ 4659778 w 6884912"/>
              <a:gd name="connsiteY80" fmla="*/ 118219 h 1161397"/>
              <a:gd name="connsiteX81" fmla="*/ 4730870 w 6884912"/>
              <a:gd name="connsiteY81" fmla="*/ 129432 h 1161397"/>
              <a:gd name="connsiteX82" fmla="*/ 4844073 w 6884912"/>
              <a:gd name="connsiteY82" fmla="*/ 161768 h 1161397"/>
              <a:gd name="connsiteX83" fmla="*/ 4856454 w 6884912"/>
              <a:gd name="connsiteY83" fmla="*/ 130488 h 1161397"/>
              <a:gd name="connsiteX84" fmla="*/ 4920038 w 6884912"/>
              <a:gd name="connsiteY84" fmla="*/ 140418 h 1161397"/>
              <a:gd name="connsiteX85" fmla="*/ 5016639 w 6884912"/>
              <a:gd name="connsiteY85" fmla="*/ 158905 h 1161397"/>
              <a:gd name="connsiteX86" fmla="*/ 5072009 w 6884912"/>
              <a:gd name="connsiteY86" fmla="*/ 161502 h 1161397"/>
              <a:gd name="connsiteX87" fmla="*/ 5223626 w 6884912"/>
              <a:gd name="connsiteY87" fmla="*/ 177356 h 1161397"/>
              <a:gd name="connsiteX88" fmla="*/ 5375773 w 6884912"/>
              <a:gd name="connsiteY88" fmla="*/ 199913 h 1161397"/>
              <a:gd name="connsiteX89" fmla="*/ 5467502 w 6884912"/>
              <a:gd name="connsiteY89" fmla="*/ 250963 h 1161397"/>
              <a:gd name="connsiteX90" fmla="*/ 5592395 w 6884912"/>
              <a:gd name="connsiteY90" fmla="*/ 265434 h 1161397"/>
              <a:gd name="connsiteX91" fmla="*/ 5613532 w 6884912"/>
              <a:gd name="connsiteY91" fmla="*/ 273379 h 1161397"/>
              <a:gd name="connsiteX92" fmla="*/ 5642173 w 6884912"/>
              <a:gd name="connsiteY92" fmla="*/ 266904 h 1161397"/>
              <a:gd name="connsiteX93" fmla="*/ 5756910 w 6884912"/>
              <a:gd name="connsiteY93" fmla="*/ 239211 h 1161397"/>
              <a:gd name="connsiteX94" fmla="*/ 5846667 w 6884912"/>
              <a:gd name="connsiteY94" fmla="*/ 201786 h 1161397"/>
              <a:gd name="connsiteX95" fmla="*/ 5960732 w 6884912"/>
              <a:gd name="connsiteY95" fmla="*/ 220708 h 1161397"/>
              <a:gd name="connsiteX96" fmla="*/ 6029542 w 6884912"/>
              <a:gd name="connsiteY96" fmla="*/ 210339 h 1161397"/>
              <a:gd name="connsiteX97" fmla="*/ 6141123 w 6884912"/>
              <a:gd name="connsiteY97" fmla="*/ 159923 h 1161397"/>
              <a:gd name="connsiteX98" fmla="*/ 6290640 w 6884912"/>
              <a:gd name="connsiteY98" fmla="*/ 167441 h 1161397"/>
              <a:gd name="connsiteX99" fmla="*/ 6322806 w 6884912"/>
              <a:gd name="connsiteY99" fmla="*/ 213293 h 1161397"/>
              <a:gd name="connsiteX100" fmla="*/ 6380420 w 6884912"/>
              <a:gd name="connsiteY100" fmla="*/ 173195 h 1161397"/>
              <a:gd name="connsiteX101" fmla="*/ 6507891 w 6884912"/>
              <a:gd name="connsiteY101" fmla="*/ 118474 h 1161397"/>
              <a:gd name="connsiteX102" fmla="*/ 6571807 w 6884912"/>
              <a:gd name="connsiteY102" fmla="*/ 98636 h 1161397"/>
              <a:gd name="connsiteX103" fmla="*/ 6671880 w 6884912"/>
              <a:gd name="connsiteY103" fmla="*/ 82931 h 1161397"/>
              <a:gd name="connsiteX104" fmla="*/ 6702266 w 6884912"/>
              <a:gd name="connsiteY104" fmla="*/ 75470 h 1161397"/>
              <a:gd name="connsiteX105" fmla="*/ 6845802 w 6884912"/>
              <a:gd name="connsiteY105" fmla="*/ 24496 h 1161397"/>
              <a:gd name="connsiteX106" fmla="*/ 6884912 w 6884912"/>
              <a:gd name="connsiteY10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67875 w 6884912"/>
              <a:gd name="connsiteY7" fmla="*/ 1051976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213420 w 6884912"/>
              <a:gd name="connsiteY6" fmla="*/ 1056868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242716 w 6884912"/>
              <a:gd name="connsiteY20" fmla="*/ 698052 h 1161397"/>
              <a:gd name="connsiteX21" fmla="*/ 1299977 w 6884912"/>
              <a:gd name="connsiteY21" fmla="*/ 639196 h 1161397"/>
              <a:gd name="connsiteX22" fmla="*/ 1326190 w 6884912"/>
              <a:gd name="connsiteY22" fmla="*/ 625955 h 1161397"/>
              <a:gd name="connsiteX23" fmla="*/ 1339600 w 6884912"/>
              <a:gd name="connsiteY23" fmla="*/ 616295 h 1161397"/>
              <a:gd name="connsiteX24" fmla="*/ 1340054 w 6884912"/>
              <a:gd name="connsiteY24" fmla="*/ 614022 h 1161397"/>
              <a:gd name="connsiteX25" fmla="*/ 1391606 w 6884912"/>
              <a:gd name="connsiteY25" fmla="*/ 615229 h 1161397"/>
              <a:gd name="connsiteX26" fmla="*/ 1397565 w 6884912"/>
              <a:gd name="connsiteY26" fmla="*/ 611490 h 1161397"/>
              <a:gd name="connsiteX27" fmla="*/ 1432302 w 6884912"/>
              <a:gd name="connsiteY27" fmla="*/ 617267 h 1161397"/>
              <a:gd name="connsiteX28" fmla="*/ 1449644 w 6884912"/>
              <a:gd name="connsiteY28" fmla="*/ 617591 h 1161397"/>
              <a:gd name="connsiteX29" fmla="*/ 1455793 w 6884912"/>
              <a:gd name="connsiteY29" fmla="*/ 623174 h 1161397"/>
              <a:gd name="connsiteX30" fmla="*/ 1480758 w 6884912"/>
              <a:gd name="connsiteY30" fmla="*/ 620863 h 1161397"/>
              <a:gd name="connsiteX31" fmla="*/ 1483154 w 6884912"/>
              <a:gd name="connsiteY31" fmla="*/ 618527 h 1161397"/>
              <a:gd name="connsiteX32" fmla="*/ 1505495 w 6884912"/>
              <a:gd name="connsiteY32" fmla="*/ 624325 h 1161397"/>
              <a:gd name="connsiteX33" fmla="*/ 1526340 w 6884912"/>
              <a:gd name="connsiteY33" fmla="*/ 638496 h 1161397"/>
              <a:gd name="connsiteX34" fmla="*/ 1731986 w 6884912"/>
              <a:gd name="connsiteY34" fmla="*/ 589682 h 1161397"/>
              <a:gd name="connsiteX35" fmla="*/ 1927935 w 6884912"/>
              <a:gd name="connsiteY35" fmla="*/ 628540 h 1161397"/>
              <a:gd name="connsiteX36" fmla="*/ 2039075 w 6884912"/>
              <a:gd name="connsiteY36" fmla="*/ 599964 h 1161397"/>
              <a:gd name="connsiteX37" fmla="*/ 2066980 w 6884912"/>
              <a:gd name="connsiteY37" fmla="*/ 550413 h 1161397"/>
              <a:gd name="connsiteX38" fmla="*/ 2352236 w 6884912"/>
              <a:gd name="connsiteY38" fmla="*/ 519602 h 1161397"/>
              <a:gd name="connsiteX39" fmla="*/ 2420791 w 6884912"/>
              <a:gd name="connsiteY39" fmla="*/ 492826 h 1161397"/>
              <a:gd name="connsiteX40" fmla="*/ 2489932 w 6884912"/>
              <a:gd name="connsiteY40" fmla="*/ 507864 h 1161397"/>
              <a:gd name="connsiteX41" fmla="*/ 2512917 w 6884912"/>
              <a:gd name="connsiteY41" fmla="*/ 489127 h 1161397"/>
              <a:gd name="connsiteX42" fmla="*/ 2516783 w 6884912"/>
              <a:gd name="connsiteY42" fmla="*/ 485473 h 1161397"/>
              <a:gd name="connsiteX43" fmla="*/ 2534360 w 6884912"/>
              <a:gd name="connsiteY43" fmla="*/ 480064 h 1161397"/>
              <a:gd name="connsiteX44" fmla="*/ 2536691 w 6884912"/>
              <a:gd name="connsiteY44" fmla="*/ 467018 h 1161397"/>
              <a:gd name="connsiteX45" fmla="*/ 2561265 w 6884912"/>
              <a:gd name="connsiteY45" fmla="*/ 450623 h 1161397"/>
              <a:gd name="connsiteX46" fmla="*/ 2594349 w 6884912"/>
              <a:gd name="connsiteY46" fmla="*/ 443884 h 1161397"/>
              <a:gd name="connsiteX47" fmla="*/ 2754324 w 6884912"/>
              <a:gd name="connsiteY47" fmla="*/ 424766 h 1161397"/>
              <a:gd name="connsiteX48" fmla="*/ 2848470 w 6884912"/>
              <a:gd name="connsiteY48" fmla="*/ 405966 h 1161397"/>
              <a:gd name="connsiteX49" fmla="*/ 2881772 w 6884912"/>
              <a:gd name="connsiteY49" fmla="*/ 387260 h 1161397"/>
              <a:gd name="connsiteX50" fmla="*/ 2929932 w 6884912"/>
              <a:gd name="connsiteY50" fmla="*/ 368912 h 1161397"/>
              <a:gd name="connsiteX51" fmla="*/ 3013020 w 6884912"/>
              <a:gd name="connsiteY51" fmla="*/ 327578 h 1161397"/>
              <a:gd name="connsiteX52" fmla="*/ 3222191 w 6884912"/>
              <a:gd name="connsiteY52" fmla="*/ 307887 h 1161397"/>
              <a:gd name="connsiteX53" fmla="*/ 3227953 w 6884912"/>
              <a:gd name="connsiteY53" fmla="*/ 297650 h 1161397"/>
              <a:gd name="connsiteX54" fmla="*/ 3510042 w 6884912"/>
              <a:gd name="connsiteY54" fmla="*/ 311820 h 1161397"/>
              <a:gd name="connsiteX55" fmla="*/ 3626773 w 6884912"/>
              <a:gd name="connsiteY55" fmla="*/ 290452 h 1161397"/>
              <a:gd name="connsiteX56" fmla="*/ 3666217 w 6884912"/>
              <a:gd name="connsiteY56" fmla="*/ 273255 h 1161397"/>
              <a:gd name="connsiteX57" fmla="*/ 3732427 w 6884912"/>
              <a:gd name="connsiteY57" fmla="*/ 245039 h 1161397"/>
              <a:gd name="connsiteX58" fmla="*/ 3777022 w 6884912"/>
              <a:gd name="connsiteY58" fmla="*/ 200276 h 1161397"/>
              <a:gd name="connsiteX59" fmla="*/ 3791246 w 6884912"/>
              <a:gd name="connsiteY59" fmla="*/ 189996 h 1161397"/>
              <a:gd name="connsiteX60" fmla="*/ 3819864 w 6884912"/>
              <a:gd name="connsiteY60" fmla="*/ 194605 h 1161397"/>
              <a:gd name="connsiteX61" fmla="*/ 3830398 w 6884912"/>
              <a:gd name="connsiteY61" fmla="*/ 188383 h 1161397"/>
              <a:gd name="connsiteX62" fmla="*/ 3834360 w 6884912"/>
              <a:gd name="connsiteY62" fmla="*/ 188992 h 1161397"/>
              <a:gd name="connsiteX63" fmla="*/ 3843715 w 6884912"/>
              <a:gd name="connsiteY63" fmla="*/ 188752 h 1161397"/>
              <a:gd name="connsiteX64" fmla="*/ 3842609 w 6884912"/>
              <a:gd name="connsiteY64" fmla="*/ 197386 h 1161397"/>
              <a:gd name="connsiteX65" fmla="*/ 3853961 w 6884912"/>
              <a:gd name="connsiteY65" fmla="*/ 213380 h 1161397"/>
              <a:gd name="connsiteX66" fmla="*/ 3907640 w 6884912"/>
              <a:gd name="connsiteY66" fmla="*/ 207568 h 1161397"/>
              <a:gd name="connsiteX67" fmla="*/ 3910449 w 6884912"/>
              <a:gd name="connsiteY67" fmla="*/ 197808 h 1161397"/>
              <a:gd name="connsiteX68" fmla="*/ 3917197 w 6884912"/>
              <a:gd name="connsiteY68" fmla="*/ 196121 h 1161397"/>
              <a:gd name="connsiteX69" fmla="*/ 3922400 w 6884912"/>
              <a:gd name="connsiteY69" fmla="*/ 205056 h 1161397"/>
              <a:gd name="connsiteX70" fmla="*/ 4013061 w 6884912"/>
              <a:gd name="connsiteY70" fmla="*/ 224874 h 1161397"/>
              <a:gd name="connsiteX71" fmla="*/ 4220717 w 6884912"/>
              <a:gd name="connsiteY71" fmla="*/ 192946 h 1161397"/>
              <a:gd name="connsiteX72" fmla="*/ 4228802 w 6884912"/>
              <a:gd name="connsiteY72" fmla="*/ 201468 h 1161397"/>
              <a:gd name="connsiteX73" fmla="*/ 4289361 w 6884912"/>
              <a:gd name="connsiteY73" fmla="*/ 196642 h 1161397"/>
              <a:gd name="connsiteX74" fmla="*/ 4498913 w 6884912"/>
              <a:gd name="connsiteY74" fmla="*/ 118915 h 1161397"/>
              <a:gd name="connsiteX75" fmla="*/ 4617330 w 6884912"/>
              <a:gd name="connsiteY75" fmla="*/ 111163 h 1161397"/>
              <a:gd name="connsiteX76" fmla="*/ 4659778 w 6884912"/>
              <a:gd name="connsiteY76" fmla="*/ 118219 h 1161397"/>
              <a:gd name="connsiteX77" fmla="*/ 4730870 w 6884912"/>
              <a:gd name="connsiteY77" fmla="*/ 129432 h 1161397"/>
              <a:gd name="connsiteX78" fmla="*/ 4844073 w 6884912"/>
              <a:gd name="connsiteY78" fmla="*/ 161768 h 1161397"/>
              <a:gd name="connsiteX79" fmla="*/ 4856454 w 6884912"/>
              <a:gd name="connsiteY79" fmla="*/ 130488 h 1161397"/>
              <a:gd name="connsiteX80" fmla="*/ 4920038 w 6884912"/>
              <a:gd name="connsiteY80" fmla="*/ 140418 h 1161397"/>
              <a:gd name="connsiteX81" fmla="*/ 5016639 w 6884912"/>
              <a:gd name="connsiteY81" fmla="*/ 158905 h 1161397"/>
              <a:gd name="connsiteX82" fmla="*/ 5072009 w 6884912"/>
              <a:gd name="connsiteY82" fmla="*/ 161502 h 1161397"/>
              <a:gd name="connsiteX83" fmla="*/ 5223626 w 6884912"/>
              <a:gd name="connsiteY83" fmla="*/ 177356 h 1161397"/>
              <a:gd name="connsiteX84" fmla="*/ 5375773 w 6884912"/>
              <a:gd name="connsiteY84" fmla="*/ 199913 h 1161397"/>
              <a:gd name="connsiteX85" fmla="*/ 5467502 w 6884912"/>
              <a:gd name="connsiteY85" fmla="*/ 250963 h 1161397"/>
              <a:gd name="connsiteX86" fmla="*/ 5592395 w 6884912"/>
              <a:gd name="connsiteY86" fmla="*/ 265434 h 1161397"/>
              <a:gd name="connsiteX87" fmla="*/ 5613532 w 6884912"/>
              <a:gd name="connsiteY87" fmla="*/ 273379 h 1161397"/>
              <a:gd name="connsiteX88" fmla="*/ 5642173 w 6884912"/>
              <a:gd name="connsiteY88" fmla="*/ 266904 h 1161397"/>
              <a:gd name="connsiteX89" fmla="*/ 5756910 w 6884912"/>
              <a:gd name="connsiteY89" fmla="*/ 239211 h 1161397"/>
              <a:gd name="connsiteX90" fmla="*/ 5846667 w 6884912"/>
              <a:gd name="connsiteY90" fmla="*/ 201786 h 1161397"/>
              <a:gd name="connsiteX91" fmla="*/ 5960732 w 6884912"/>
              <a:gd name="connsiteY91" fmla="*/ 220708 h 1161397"/>
              <a:gd name="connsiteX92" fmla="*/ 6029542 w 6884912"/>
              <a:gd name="connsiteY92" fmla="*/ 210339 h 1161397"/>
              <a:gd name="connsiteX93" fmla="*/ 6141123 w 6884912"/>
              <a:gd name="connsiteY93" fmla="*/ 159923 h 1161397"/>
              <a:gd name="connsiteX94" fmla="*/ 6290640 w 6884912"/>
              <a:gd name="connsiteY94" fmla="*/ 167441 h 1161397"/>
              <a:gd name="connsiteX95" fmla="*/ 6322806 w 6884912"/>
              <a:gd name="connsiteY95" fmla="*/ 213293 h 1161397"/>
              <a:gd name="connsiteX96" fmla="*/ 6380420 w 6884912"/>
              <a:gd name="connsiteY96" fmla="*/ 173195 h 1161397"/>
              <a:gd name="connsiteX97" fmla="*/ 6507891 w 6884912"/>
              <a:gd name="connsiteY97" fmla="*/ 118474 h 1161397"/>
              <a:gd name="connsiteX98" fmla="*/ 6571807 w 6884912"/>
              <a:gd name="connsiteY98" fmla="*/ 98636 h 1161397"/>
              <a:gd name="connsiteX99" fmla="*/ 6671880 w 6884912"/>
              <a:gd name="connsiteY99" fmla="*/ 82931 h 1161397"/>
              <a:gd name="connsiteX100" fmla="*/ 6702266 w 6884912"/>
              <a:gd name="connsiteY100" fmla="*/ 75470 h 1161397"/>
              <a:gd name="connsiteX101" fmla="*/ 6845802 w 6884912"/>
              <a:gd name="connsiteY101" fmla="*/ 24496 h 1161397"/>
              <a:gd name="connsiteX102" fmla="*/ 6884912 w 6884912"/>
              <a:gd name="connsiteY10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66947 w 6884912"/>
              <a:gd name="connsiteY16" fmla="*/ 700762 h 1161397"/>
              <a:gd name="connsiteX17" fmla="*/ 1178135 w 6884912"/>
              <a:gd name="connsiteY17" fmla="*/ 698631 h 1161397"/>
              <a:gd name="connsiteX18" fmla="*/ 1178301 w 6884912"/>
              <a:gd name="connsiteY18" fmla="*/ 698094 h 1161397"/>
              <a:gd name="connsiteX19" fmla="*/ 1242716 w 6884912"/>
              <a:gd name="connsiteY19" fmla="*/ 698052 h 1161397"/>
              <a:gd name="connsiteX20" fmla="*/ 1299977 w 6884912"/>
              <a:gd name="connsiteY20" fmla="*/ 639196 h 1161397"/>
              <a:gd name="connsiteX21" fmla="*/ 1326190 w 6884912"/>
              <a:gd name="connsiteY21" fmla="*/ 625955 h 1161397"/>
              <a:gd name="connsiteX22" fmla="*/ 1339600 w 6884912"/>
              <a:gd name="connsiteY22" fmla="*/ 616295 h 1161397"/>
              <a:gd name="connsiteX23" fmla="*/ 1340054 w 6884912"/>
              <a:gd name="connsiteY23" fmla="*/ 614022 h 1161397"/>
              <a:gd name="connsiteX24" fmla="*/ 1391606 w 6884912"/>
              <a:gd name="connsiteY24" fmla="*/ 615229 h 1161397"/>
              <a:gd name="connsiteX25" fmla="*/ 1397565 w 6884912"/>
              <a:gd name="connsiteY25" fmla="*/ 611490 h 1161397"/>
              <a:gd name="connsiteX26" fmla="*/ 1432302 w 6884912"/>
              <a:gd name="connsiteY26" fmla="*/ 617267 h 1161397"/>
              <a:gd name="connsiteX27" fmla="*/ 1449644 w 6884912"/>
              <a:gd name="connsiteY27" fmla="*/ 617591 h 1161397"/>
              <a:gd name="connsiteX28" fmla="*/ 1455793 w 6884912"/>
              <a:gd name="connsiteY28" fmla="*/ 623174 h 1161397"/>
              <a:gd name="connsiteX29" fmla="*/ 1480758 w 6884912"/>
              <a:gd name="connsiteY29" fmla="*/ 620863 h 1161397"/>
              <a:gd name="connsiteX30" fmla="*/ 1483154 w 6884912"/>
              <a:gd name="connsiteY30" fmla="*/ 618527 h 1161397"/>
              <a:gd name="connsiteX31" fmla="*/ 1505495 w 6884912"/>
              <a:gd name="connsiteY31" fmla="*/ 624325 h 1161397"/>
              <a:gd name="connsiteX32" fmla="*/ 1526340 w 6884912"/>
              <a:gd name="connsiteY32" fmla="*/ 638496 h 1161397"/>
              <a:gd name="connsiteX33" fmla="*/ 1731986 w 6884912"/>
              <a:gd name="connsiteY33" fmla="*/ 589682 h 1161397"/>
              <a:gd name="connsiteX34" fmla="*/ 1927935 w 6884912"/>
              <a:gd name="connsiteY34" fmla="*/ 628540 h 1161397"/>
              <a:gd name="connsiteX35" fmla="*/ 2039075 w 6884912"/>
              <a:gd name="connsiteY35" fmla="*/ 599964 h 1161397"/>
              <a:gd name="connsiteX36" fmla="*/ 2066980 w 6884912"/>
              <a:gd name="connsiteY36" fmla="*/ 550413 h 1161397"/>
              <a:gd name="connsiteX37" fmla="*/ 2352236 w 6884912"/>
              <a:gd name="connsiteY37" fmla="*/ 519602 h 1161397"/>
              <a:gd name="connsiteX38" fmla="*/ 2420791 w 6884912"/>
              <a:gd name="connsiteY38" fmla="*/ 492826 h 1161397"/>
              <a:gd name="connsiteX39" fmla="*/ 2489932 w 6884912"/>
              <a:gd name="connsiteY39" fmla="*/ 507864 h 1161397"/>
              <a:gd name="connsiteX40" fmla="*/ 2512917 w 6884912"/>
              <a:gd name="connsiteY40" fmla="*/ 489127 h 1161397"/>
              <a:gd name="connsiteX41" fmla="*/ 2516783 w 6884912"/>
              <a:gd name="connsiteY41" fmla="*/ 485473 h 1161397"/>
              <a:gd name="connsiteX42" fmla="*/ 2534360 w 6884912"/>
              <a:gd name="connsiteY42" fmla="*/ 480064 h 1161397"/>
              <a:gd name="connsiteX43" fmla="*/ 2536691 w 6884912"/>
              <a:gd name="connsiteY43" fmla="*/ 467018 h 1161397"/>
              <a:gd name="connsiteX44" fmla="*/ 2561265 w 6884912"/>
              <a:gd name="connsiteY44" fmla="*/ 450623 h 1161397"/>
              <a:gd name="connsiteX45" fmla="*/ 2594349 w 6884912"/>
              <a:gd name="connsiteY45" fmla="*/ 443884 h 1161397"/>
              <a:gd name="connsiteX46" fmla="*/ 2754324 w 6884912"/>
              <a:gd name="connsiteY46" fmla="*/ 424766 h 1161397"/>
              <a:gd name="connsiteX47" fmla="*/ 2848470 w 6884912"/>
              <a:gd name="connsiteY47" fmla="*/ 405966 h 1161397"/>
              <a:gd name="connsiteX48" fmla="*/ 2881772 w 6884912"/>
              <a:gd name="connsiteY48" fmla="*/ 387260 h 1161397"/>
              <a:gd name="connsiteX49" fmla="*/ 2929932 w 6884912"/>
              <a:gd name="connsiteY49" fmla="*/ 368912 h 1161397"/>
              <a:gd name="connsiteX50" fmla="*/ 3013020 w 6884912"/>
              <a:gd name="connsiteY50" fmla="*/ 327578 h 1161397"/>
              <a:gd name="connsiteX51" fmla="*/ 3222191 w 6884912"/>
              <a:gd name="connsiteY51" fmla="*/ 307887 h 1161397"/>
              <a:gd name="connsiteX52" fmla="*/ 3227953 w 6884912"/>
              <a:gd name="connsiteY52" fmla="*/ 297650 h 1161397"/>
              <a:gd name="connsiteX53" fmla="*/ 3510042 w 6884912"/>
              <a:gd name="connsiteY53" fmla="*/ 311820 h 1161397"/>
              <a:gd name="connsiteX54" fmla="*/ 3626773 w 6884912"/>
              <a:gd name="connsiteY54" fmla="*/ 290452 h 1161397"/>
              <a:gd name="connsiteX55" fmla="*/ 3666217 w 6884912"/>
              <a:gd name="connsiteY55" fmla="*/ 273255 h 1161397"/>
              <a:gd name="connsiteX56" fmla="*/ 3732427 w 6884912"/>
              <a:gd name="connsiteY56" fmla="*/ 245039 h 1161397"/>
              <a:gd name="connsiteX57" fmla="*/ 3777022 w 6884912"/>
              <a:gd name="connsiteY57" fmla="*/ 200276 h 1161397"/>
              <a:gd name="connsiteX58" fmla="*/ 3791246 w 6884912"/>
              <a:gd name="connsiteY58" fmla="*/ 189996 h 1161397"/>
              <a:gd name="connsiteX59" fmla="*/ 3819864 w 6884912"/>
              <a:gd name="connsiteY59" fmla="*/ 194605 h 1161397"/>
              <a:gd name="connsiteX60" fmla="*/ 3830398 w 6884912"/>
              <a:gd name="connsiteY60" fmla="*/ 188383 h 1161397"/>
              <a:gd name="connsiteX61" fmla="*/ 3834360 w 6884912"/>
              <a:gd name="connsiteY61" fmla="*/ 188992 h 1161397"/>
              <a:gd name="connsiteX62" fmla="*/ 3843715 w 6884912"/>
              <a:gd name="connsiteY62" fmla="*/ 188752 h 1161397"/>
              <a:gd name="connsiteX63" fmla="*/ 3842609 w 6884912"/>
              <a:gd name="connsiteY63" fmla="*/ 197386 h 1161397"/>
              <a:gd name="connsiteX64" fmla="*/ 3853961 w 6884912"/>
              <a:gd name="connsiteY64" fmla="*/ 213380 h 1161397"/>
              <a:gd name="connsiteX65" fmla="*/ 3907640 w 6884912"/>
              <a:gd name="connsiteY65" fmla="*/ 207568 h 1161397"/>
              <a:gd name="connsiteX66" fmla="*/ 3910449 w 6884912"/>
              <a:gd name="connsiteY66" fmla="*/ 197808 h 1161397"/>
              <a:gd name="connsiteX67" fmla="*/ 3917197 w 6884912"/>
              <a:gd name="connsiteY67" fmla="*/ 196121 h 1161397"/>
              <a:gd name="connsiteX68" fmla="*/ 3922400 w 6884912"/>
              <a:gd name="connsiteY68" fmla="*/ 205056 h 1161397"/>
              <a:gd name="connsiteX69" fmla="*/ 4013061 w 6884912"/>
              <a:gd name="connsiteY69" fmla="*/ 224874 h 1161397"/>
              <a:gd name="connsiteX70" fmla="*/ 4220717 w 6884912"/>
              <a:gd name="connsiteY70" fmla="*/ 192946 h 1161397"/>
              <a:gd name="connsiteX71" fmla="*/ 4228802 w 6884912"/>
              <a:gd name="connsiteY71" fmla="*/ 201468 h 1161397"/>
              <a:gd name="connsiteX72" fmla="*/ 4289361 w 6884912"/>
              <a:gd name="connsiteY72" fmla="*/ 196642 h 1161397"/>
              <a:gd name="connsiteX73" fmla="*/ 4498913 w 6884912"/>
              <a:gd name="connsiteY73" fmla="*/ 118915 h 1161397"/>
              <a:gd name="connsiteX74" fmla="*/ 4617330 w 6884912"/>
              <a:gd name="connsiteY74" fmla="*/ 111163 h 1161397"/>
              <a:gd name="connsiteX75" fmla="*/ 4659778 w 6884912"/>
              <a:gd name="connsiteY75" fmla="*/ 118219 h 1161397"/>
              <a:gd name="connsiteX76" fmla="*/ 4730870 w 6884912"/>
              <a:gd name="connsiteY76" fmla="*/ 129432 h 1161397"/>
              <a:gd name="connsiteX77" fmla="*/ 4844073 w 6884912"/>
              <a:gd name="connsiteY77" fmla="*/ 161768 h 1161397"/>
              <a:gd name="connsiteX78" fmla="*/ 4856454 w 6884912"/>
              <a:gd name="connsiteY78" fmla="*/ 130488 h 1161397"/>
              <a:gd name="connsiteX79" fmla="*/ 4920038 w 6884912"/>
              <a:gd name="connsiteY79" fmla="*/ 140418 h 1161397"/>
              <a:gd name="connsiteX80" fmla="*/ 5016639 w 6884912"/>
              <a:gd name="connsiteY80" fmla="*/ 158905 h 1161397"/>
              <a:gd name="connsiteX81" fmla="*/ 5072009 w 6884912"/>
              <a:gd name="connsiteY81" fmla="*/ 161502 h 1161397"/>
              <a:gd name="connsiteX82" fmla="*/ 5223626 w 6884912"/>
              <a:gd name="connsiteY82" fmla="*/ 177356 h 1161397"/>
              <a:gd name="connsiteX83" fmla="*/ 5375773 w 6884912"/>
              <a:gd name="connsiteY83" fmla="*/ 199913 h 1161397"/>
              <a:gd name="connsiteX84" fmla="*/ 5467502 w 6884912"/>
              <a:gd name="connsiteY84" fmla="*/ 250963 h 1161397"/>
              <a:gd name="connsiteX85" fmla="*/ 5592395 w 6884912"/>
              <a:gd name="connsiteY85" fmla="*/ 265434 h 1161397"/>
              <a:gd name="connsiteX86" fmla="*/ 5613532 w 6884912"/>
              <a:gd name="connsiteY86" fmla="*/ 273379 h 1161397"/>
              <a:gd name="connsiteX87" fmla="*/ 5642173 w 6884912"/>
              <a:gd name="connsiteY87" fmla="*/ 266904 h 1161397"/>
              <a:gd name="connsiteX88" fmla="*/ 5756910 w 6884912"/>
              <a:gd name="connsiteY88" fmla="*/ 239211 h 1161397"/>
              <a:gd name="connsiteX89" fmla="*/ 5846667 w 6884912"/>
              <a:gd name="connsiteY89" fmla="*/ 201786 h 1161397"/>
              <a:gd name="connsiteX90" fmla="*/ 5960732 w 6884912"/>
              <a:gd name="connsiteY90" fmla="*/ 220708 h 1161397"/>
              <a:gd name="connsiteX91" fmla="*/ 6029542 w 6884912"/>
              <a:gd name="connsiteY91" fmla="*/ 210339 h 1161397"/>
              <a:gd name="connsiteX92" fmla="*/ 6141123 w 6884912"/>
              <a:gd name="connsiteY92" fmla="*/ 159923 h 1161397"/>
              <a:gd name="connsiteX93" fmla="*/ 6290640 w 6884912"/>
              <a:gd name="connsiteY93" fmla="*/ 167441 h 1161397"/>
              <a:gd name="connsiteX94" fmla="*/ 6322806 w 6884912"/>
              <a:gd name="connsiteY94" fmla="*/ 213293 h 1161397"/>
              <a:gd name="connsiteX95" fmla="*/ 6380420 w 6884912"/>
              <a:gd name="connsiteY95" fmla="*/ 173195 h 1161397"/>
              <a:gd name="connsiteX96" fmla="*/ 6507891 w 6884912"/>
              <a:gd name="connsiteY96" fmla="*/ 118474 h 1161397"/>
              <a:gd name="connsiteX97" fmla="*/ 6571807 w 6884912"/>
              <a:gd name="connsiteY97" fmla="*/ 98636 h 1161397"/>
              <a:gd name="connsiteX98" fmla="*/ 6671880 w 6884912"/>
              <a:gd name="connsiteY98" fmla="*/ 82931 h 1161397"/>
              <a:gd name="connsiteX99" fmla="*/ 6702266 w 6884912"/>
              <a:gd name="connsiteY99" fmla="*/ 75470 h 1161397"/>
              <a:gd name="connsiteX100" fmla="*/ 6845802 w 6884912"/>
              <a:gd name="connsiteY100" fmla="*/ 24496 h 1161397"/>
              <a:gd name="connsiteX101" fmla="*/ 6884912 w 6884912"/>
              <a:gd name="connsiteY10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78135 w 6884912"/>
              <a:gd name="connsiteY16" fmla="*/ 698631 h 1161397"/>
              <a:gd name="connsiteX17" fmla="*/ 1178301 w 6884912"/>
              <a:gd name="connsiteY17" fmla="*/ 698094 h 1161397"/>
              <a:gd name="connsiteX18" fmla="*/ 1242716 w 6884912"/>
              <a:gd name="connsiteY18" fmla="*/ 698052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40054 w 6884912"/>
              <a:gd name="connsiteY22" fmla="*/ 614022 h 1161397"/>
              <a:gd name="connsiteX23" fmla="*/ 1391606 w 6884912"/>
              <a:gd name="connsiteY23" fmla="*/ 615229 h 1161397"/>
              <a:gd name="connsiteX24" fmla="*/ 1397565 w 6884912"/>
              <a:gd name="connsiteY24" fmla="*/ 611490 h 1161397"/>
              <a:gd name="connsiteX25" fmla="*/ 1432302 w 6884912"/>
              <a:gd name="connsiteY25" fmla="*/ 617267 h 1161397"/>
              <a:gd name="connsiteX26" fmla="*/ 1449644 w 6884912"/>
              <a:gd name="connsiteY26" fmla="*/ 617591 h 1161397"/>
              <a:gd name="connsiteX27" fmla="*/ 1455793 w 6884912"/>
              <a:gd name="connsiteY27" fmla="*/ 623174 h 1161397"/>
              <a:gd name="connsiteX28" fmla="*/ 1480758 w 6884912"/>
              <a:gd name="connsiteY28" fmla="*/ 620863 h 1161397"/>
              <a:gd name="connsiteX29" fmla="*/ 1483154 w 6884912"/>
              <a:gd name="connsiteY29" fmla="*/ 618527 h 1161397"/>
              <a:gd name="connsiteX30" fmla="*/ 1505495 w 6884912"/>
              <a:gd name="connsiteY30" fmla="*/ 624325 h 1161397"/>
              <a:gd name="connsiteX31" fmla="*/ 1526340 w 6884912"/>
              <a:gd name="connsiteY31" fmla="*/ 638496 h 1161397"/>
              <a:gd name="connsiteX32" fmla="*/ 1731986 w 6884912"/>
              <a:gd name="connsiteY32" fmla="*/ 589682 h 1161397"/>
              <a:gd name="connsiteX33" fmla="*/ 1927935 w 6884912"/>
              <a:gd name="connsiteY33" fmla="*/ 628540 h 1161397"/>
              <a:gd name="connsiteX34" fmla="*/ 2039075 w 6884912"/>
              <a:gd name="connsiteY34" fmla="*/ 599964 h 1161397"/>
              <a:gd name="connsiteX35" fmla="*/ 2066980 w 6884912"/>
              <a:gd name="connsiteY35" fmla="*/ 550413 h 1161397"/>
              <a:gd name="connsiteX36" fmla="*/ 2352236 w 6884912"/>
              <a:gd name="connsiteY36" fmla="*/ 519602 h 1161397"/>
              <a:gd name="connsiteX37" fmla="*/ 2420791 w 6884912"/>
              <a:gd name="connsiteY37" fmla="*/ 492826 h 1161397"/>
              <a:gd name="connsiteX38" fmla="*/ 2489932 w 6884912"/>
              <a:gd name="connsiteY38" fmla="*/ 507864 h 1161397"/>
              <a:gd name="connsiteX39" fmla="*/ 2512917 w 6884912"/>
              <a:gd name="connsiteY39" fmla="*/ 489127 h 1161397"/>
              <a:gd name="connsiteX40" fmla="*/ 2516783 w 6884912"/>
              <a:gd name="connsiteY40" fmla="*/ 485473 h 1161397"/>
              <a:gd name="connsiteX41" fmla="*/ 2534360 w 6884912"/>
              <a:gd name="connsiteY41" fmla="*/ 480064 h 1161397"/>
              <a:gd name="connsiteX42" fmla="*/ 2536691 w 6884912"/>
              <a:gd name="connsiteY42" fmla="*/ 467018 h 1161397"/>
              <a:gd name="connsiteX43" fmla="*/ 2561265 w 6884912"/>
              <a:gd name="connsiteY43" fmla="*/ 450623 h 1161397"/>
              <a:gd name="connsiteX44" fmla="*/ 2594349 w 6884912"/>
              <a:gd name="connsiteY44" fmla="*/ 443884 h 1161397"/>
              <a:gd name="connsiteX45" fmla="*/ 2754324 w 6884912"/>
              <a:gd name="connsiteY45" fmla="*/ 424766 h 1161397"/>
              <a:gd name="connsiteX46" fmla="*/ 2848470 w 6884912"/>
              <a:gd name="connsiteY46" fmla="*/ 405966 h 1161397"/>
              <a:gd name="connsiteX47" fmla="*/ 2881772 w 6884912"/>
              <a:gd name="connsiteY47" fmla="*/ 387260 h 1161397"/>
              <a:gd name="connsiteX48" fmla="*/ 2929932 w 6884912"/>
              <a:gd name="connsiteY48" fmla="*/ 368912 h 1161397"/>
              <a:gd name="connsiteX49" fmla="*/ 3013020 w 6884912"/>
              <a:gd name="connsiteY49" fmla="*/ 327578 h 1161397"/>
              <a:gd name="connsiteX50" fmla="*/ 3222191 w 6884912"/>
              <a:gd name="connsiteY50" fmla="*/ 307887 h 1161397"/>
              <a:gd name="connsiteX51" fmla="*/ 3227953 w 6884912"/>
              <a:gd name="connsiteY51" fmla="*/ 297650 h 1161397"/>
              <a:gd name="connsiteX52" fmla="*/ 3510042 w 6884912"/>
              <a:gd name="connsiteY52" fmla="*/ 311820 h 1161397"/>
              <a:gd name="connsiteX53" fmla="*/ 3626773 w 6884912"/>
              <a:gd name="connsiteY53" fmla="*/ 290452 h 1161397"/>
              <a:gd name="connsiteX54" fmla="*/ 3666217 w 6884912"/>
              <a:gd name="connsiteY54" fmla="*/ 273255 h 1161397"/>
              <a:gd name="connsiteX55" fmla="*/ 3732427 w 6884912"/>
              <a:gd name="connsiteY55" fmla="*/ 245039 h 1161397"/>
              <a:gd name="connsiteX56" fmla="*/ 3777022 w 6884912"/>
              <a:gd name="connsiteY56" fmla="*/ 200276 h 1161397"/>
              <a:gd name="connsiteX57" fmla="*/ 3791246 w 6884912"/>
              <a:gd name="connsiteY57" fmla="*/ 189996 h 1161397"/>
              <a:gd name="connsiteX58" fmla="*/ 3819864 w 6884912"/>
              <a:gd name="connsiteY58" fmla="*/ 194605 h 1161397"/>
              <a:gd name="connsiteX59" fmla="*/ 3830398 w 6884912"/>
              <a:gd name="connsiteY59" fmla="*/ 188383 h 1161397"/>
              <a:gd name="connsiteX60" fmla="*/ 3834360 w 6884912"/>
              <a:gd name="connsiteY60" fmla="*/ 188992 h 1161397"/>
              <a:gd name="connsiteX61" fmla="*/ 3843715 w 6884912"/>
              <a:gd name="connsiteY61" fmla="*/ 188752 h 1161397"/>
              <a:gd name="connsiteX62" fmla="*/ 3842609 w 6884912"/>
              <a:gd name="connsiteY62" fmla="*/ 197386 h 1161397"/>
              <a:gd name="connsiteX63" fmla="*/ 3853961 w 6884912"/>
              <a:gd name="connsiteY63" fmla="*/ 213380 h 1161397"/>
              <a:gd name="connsiteX64" fmla="*/ 3907640 w 6884912"/>
              <a:gd name="connsiteY64" fmla="*/ 207568 h 1161397"/>
              <a:gd name="connsiteX65" fmla="*/ 3910449 w 6884912"/>
              <a:gd name="connsiteY65" fmla="*/ 197808 h 1161397"/>
              <a:gd name="connsiteX66" fmla="*/ 3917197 w 6884912"/>
              <a:gd name="connsiteY66" fmla="*/ 196121 h 1161397"/>
              <a:gd name="connsiteX67" fmla="*/ 3922400 w 6884912"/>
              <a:gd name="connsiteY67" fmla="*/ 205056 h 1161397"/>
              <a:gd name="connsiteX68" fmla="*/ 4013061 w 6884912"/>
              <a:gd name="connsiteY68" fmla="*/ 224874 h 1161397"/>
              <a:gd name="connsiteX69" fmla="*/ 4220717 w 6884912"/>
              <a:gd name="connsiteY69" fmla="*/ 192946 h 1161397"/>
              <a:gd name="connsiteX70" fmla="*/ 4228802 w 6884912"/>
              <a:gd name="connsiteY70" fmla="*/ 201468 h 1161397"/>
              <a:gd name="connsiteX71" fmla="*/ 4289361 w 6884912"/>
              <a:gd name="connsiteY71" fmla="*/ 196642 h 1161397"/>
              <a:gd name="connsiteX72" fmla="*/ 4498913 w 6884912"/>
              <a:gd name="connsiteY72" fmla="*/ 118915 h 1161397"/>
              <a:gd name="connsiteX73" fmla="*/ 4617330 w 6884912"/>
              <a:gd name="connsiteY73" fmla="*/ 111163 h 1161397"/>
              <a:gd name="connsiteX74" fmla="*/ 4659778 w 6884912"/>
              <a:gd name="connsiteY74" fmla="*/ 118219 h 1161397"/>
              <a:gd name="connsiteX75" fmla="*/ 4730870 w 6884912"/>
              <a:gd name="connsiteY75" fmla="*/ 129432 h 1161397"/>
              <a:gd name="connsiteX76" fmla="*/ 4844073 w 6884912"/>
              <a:gd name="connsiteY76" fmla="*/ 161768 h 1161397"/>
              <a:gd name="connsiteX77" fmla="*/ 4856454 w 6884912"/>
              <a:gd name="connsiteY77" fmla="*/ 130488 h 1161397"/>
              <a:gd name="connsiteX78" fmla="*/ 4920038 w 6884912"/>
              <a:gd name="connsiteY78" fmla="*/ 140418 h 1161397"/>
              <a:gd name="connsiteX79" fmla="*/ 5016639 w 6884912"/>
              <a:gd name="connsiteY79" fmla="*/ 158905 h 1161397"/>
              <a:gd name="connsiteX80" fmla="*/ 5072009 w 6884912"/>
              <a:gd name="connsiteY80" fmla="*/ 161502 h 1161397"/>
              <a:gd name="connsiteX81" fmla="*/ 5223626 w 6884912"/>
              <a:gd name="connsiteY81" fmla="*/ 177356 h 1161397"/>
              <a:gd name="connsiteX82" fmla="*/ 5375773 w 6884912"/>
              <a:gd name="connsiteY82" fmla="*/ 199913 h 1161397"/>
              <a:gd name="connsiteX83" fmla="*/ 5467502 w 6884912"/>
              <a:gd name="connsiteY83" fmla="*/ 250963 h 1161397"/>
              <a:gd name="connsiteX84" fmla="*/ 5592395 w 6884912"/>
              <a:gd name="connsiteY84" fmla="*/ 265434 h 1161397"/>
              <a:gd name="connsiteX85" fmla="*/ 5613532 w 6884912"/>
              <a:gd name="connsiteY85" fmla="*/ 273379 h 1161397"/>
              <a:gd name="connsiteX86" fmla="*/ 5642173 w 6884912"/>
              <a:gd name="connsiteY86" fmla="*/ 266904 h 1161397"/>
              <a:gd name="connsiteX87" fmla="*/ 5756910 w 6884912"/>
              <a:gd name="connsiteY87" fmla="*/ 239211 h 1161397"/>
              <a:gd name="connsiteX88" fmla="*/ 5846667 w 6884912"/>
              <a:gd name="connsiteY88" fmla="*/ 201786 h 1161397"/>
              <a:gd name="connsiteX89" fmla="*/ 5960732 w 6884912"/>
              <a:gd name="connsiteY89" fmla="*/ 220708 h 1161397"/>
              <a:gd name="connsiteX90" fmla="*/ 6029542 w 6884912"/>
              <a:gd name="connsiteY90" fmla="*/ 210339 h 1161397"/>
              <a:gd name="connsiteX91" fmla="*/ 6141123 w 6884912"/>
              <a:gd name="connsiteY91" fmla="*/ 159923 h 1161397"/>
              <a:gd name="connsiteX92" fmla="*/ 6290640 w 6884912"/>
              <a:gd name="connsiteY92" fmla="*/ 167441 h 1161397"/>
              <a:gd name="connsiteX93" fmla="*/ 6322806 w 6884912"/>
              <a:gd name="connsiteY93" fmla="*/ 213293 h 1161397"/>
              <a:gd name="connsiteX94" fmla="*/ 6380420 w 6884912"/>
              <a:gd name="connsiteY94" fmla="*/ 173195 h 1161397"/>
              <a:gd name="connsiteX95" fmla="*/ 6507891 w 6884912"/>
              <a:gd name="connsiteY95" fmla="*/ 118474 h 1161397"/>
              <a:gd name="connsiteX96" fmla="*/ 6571807 w 6884912"/>
              <a:gd name="connsiteY96" fmla="*/ 98636 h 1161397"/>
              <a:gd name="connsiteX97" fmla="*/ 6671880 w 6884912"/>
              <a:gd name="connsiteY97" fmla="*/ 82931 h 1161397"/>
              <a:gd name="connsiteX98" fmla="*/ 6702266 w 6884912"/>
              <a:gd name="connsiteY98" fmla="*/ 75470 h 1161397"/>
              <a:gd name="connsiteX99" fmla="*/ 6845802 w 6884912"/>
              <a:gd name="connsiteY99" fmla="*/ 24496 h 1161397"/>
              <a:gd name="connsiteX100" fmla="*/ 6884912 w 6884912"/>
              <a:gd name="connsiteY10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178301 w 6884912"/>
              <a:gd name="connsiteY16" fmla="*/ 698094 h 1161397"/>
              <a:gd name="connsiteX17" fmla="*/ 1242716 w 6884912"/>
              <a:gd name="connsiteY17" fmla="*/ 698052 h 1161397"/>
              <a:gd name="connsiteX18" fmla="*/ 1299977 w 6884912"/>
              <a:gd name="connsiteY18" fmla="*/ 639196 h 1161397"/>
              <a:gd name="connsiteX19" fmla="*/ 1326190 w 6884912"/>
              <a:gd name="connsiteY19" fmla="*/ 625955 h 1161397"/>
              <a:gd name="connsiteX20" fmla="*/ 1339600 w 6884912"/>
              <a:gd name="connsiteY20" fmla="*/ 616295 h 1161397"/>
              <a:gd name="connsiteX21" fmla="*/ 1340054 w 6884912"/>
              <a:gd name="connsiteY21" fmla="*/ 614022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26340 w 6884912"/>
              <a:gd name="connsiteY30" fmla="*/ 638496 h 1161397"/>
              <a:gd name="connsiteX31" fmla="*/ 1731986 w 6884912"/>
              <a:gd name="connsiteY31" fmla="*/ 589682 h 1161397"/>
              <a:gd name="connsiteX32" fmla="*/ 1927935 w 6884912"/>
              <a:gd name="connsiteY32" fmla="*/ 628540 h 1161397"/>
              <a:gd name="connsiteX33" fmla="*/ 2039075 w 6884912"/>
              <a:gd name="connsiteY33" fmla="*/ 599964 h 1161397"/>
              <a:gd name="connsiteX34" fmla="*/ 2066980 w 6884912"/>
              <a:gd name="connsiteY34" fmla="*/ 550413 h 1161397"/>
              <a:gd name="connsiteX35" fmla="*/ 2352236 w 6884912"/>
              <a:gd name="connsiteY35" fmla="*/ 519602 h 1161397"/>
              <a:gd name="connsiteX36" fmla="*/ 2420791 w 6884912"/>
              <a:gd name="connsiteY36" fmla="*/ 492826 h 1161397"/>
              <a:gd name="connsiteX37" fmla="*/ 2489932 w 6884912"/>
              <a:gd name="connsiteY37" fmla="*/ 507864 h 1161397"/>
              <a:gd name="connsiteX38" fmla="*/ 2512917 w 6884912"/>
              <a:gd name="connsiteY38" fmla="*/ 489127 h 1161397"/>
              <a:gd name="connsiteX39" fmla="*/ 2516783 w 6884912"/>
              <a:gd name="connsiteY39" fmla="*/ 485473 h 1161397"/>
              <a:gd name="connsiteX40" fmla="*/ 2534360 w 6884912"/>
              <a:gd name="connsiteY40" fmla="*/ 480064 h 1161397"/>
              <a:gd name="connsiteX41" fmla="*/ 2536691 w 6884912"/>
              <a:gd name="connsiteY41" fmla="*/ 467018 h 1161397"/>
              <a:gd name="connsiteX42" fmla="*/ 2561265 w 6884912"/>
              <a:gd name="connsiteY42" fmla="*/ 450623 h 1161397"/>
              <a:gd name="connsiteX43" fmla="*/ 2594349 w 6884912"/>
              <a:gd name="connsiteY43" fmla="*/ 443884 h 1161397"/>
              <a:gd name="connsiteX44" fmla="*/ 2754324 w 6884912"/>
              <a:gd name="connsiteY44" fmla="*/ 424766 h 1161397"/>
              <a:gd name="connsiteX45" fmla="*/ 2848470 w 6884912"/>
              <a:gd name="connsiteY45" fmla="*/ 405966 h 1161397"/>
              <a:gd name="connsiteX46" fmla="*/ 2881772 w 6884912"/>
              <a:gd name="connsiteY46" fmla="*/ 387260 h 1161397"/>
              <a:gd name="connsiteX47" fmla="*/ 2929932 w 6884912"/>
              <a:gd name="connsiteY47" fmla="*/ 368912 h 1161397"/>
              <a:gd name="connsiteX48" fmla="*/ 3013020 w 6884912"/>
              <a:gd name="connsiteY48" fmla="*/ 327578 h 1161397"/>
              <a:gd name="connsiteX49" fmla="*/ 3222191 w 6884912"/>
              <a:gd name="connsiteY49" fmla="*/ 307887 h 1161397"/>
              <a:gd name="connsiteX50" fmla="*/ 3227953 w 6884912"/>
              <a:gd name="connsiteY50" fmla="*/ 297650 h 1161397"/>
              <a:gd name="connsiteX51" fmla="*/ 3510042 w 6884912"/>
              <a:gd name="connsiteY51" fmla="*/ 311820 h 1161397"/>
              <a:gd name="connsiteX52" fmla="*/ 3626773 w 6884912"/>
              <a:gd name="connsiteY52" fmla="*/ 290452 h 1161397"/>
              <a:gd name="connsiteX53" fmla="*/ 3666217 w 6884912"/>
              <a:gd name="connsiteY53" fmla="*/ 273255 h 1161397"/>
              <a:gd name="connsiteX54" fmla="*/ 3732427 w 6884912"/>
              <a:gd name="connsiteY54" fmla="*/ 245039 h 1161397"/>
              <a:gd name="connsiteX55" fmla="*/ 3777022 w 6884912"/>
              <a:gd name="connsiteY55" fmla="*/ 200276 h 1161397"/>
              <a:gd name="connsiteX56" fmla="*/ 3791246 w 6884912"/>
              <a:gd name="connsiteY56" fmla="*/ 189996 h 1161397"/>
              <a:gd name="connsiteX57" fmla="*/ 3819864 w 6884912"/>
              <a:gd name="connsiteY57" fmla="*/ 194605 h 1161397"/>
              <a:gd name="connsiteX58" fmla="*/ 3830398 w 6884912"/>
              <a:gd name="connsiteY58" fmla="*/ 188383 h 1161397"/>
              <a:gd name="connsiteX59" fmla="*/ 3834360 w 6884912"/>
              <a:gd name="connsiteY59" fmla="*/ 188992 h 1161397"/>
              <a:gd name="connsiteX60" fmla="*/ 3843715 w 6884912"/>
              <a:gd name="connsiteY60" fmla="*/ 188752 h 1161397"/>
              <a:gd name="connsiteX61" fmla="*/ 3842609 w 6884912"/>
              <a:gd name="connsiteY61" fmla="*/ 197386 h 1161397"/>
              <a:gd name="connsiteX62" fmla="*/ 3853961 w 6884912"/>
              <a:gd name="connsiteY62" fmla="*/ 213380 h 1161397"/>
              <a:gd name="connsiteX63" fmla="*/ 3907640 w 6884912"/>
              <a:gd name="connsiteY63" fmla="*/ 207568 h 1161397"/>
              <a:gd name="connsiteX64" fmla="*/ 3910449 w 6884912"/>
              <a:gd name="connsiteY64" fmla="*/ 197808 h 1161397"/>
              <a:gd name="connsiteX65" fmla="*/ 3917197 w 6884912"/>
              <a:gd name="connsiteY65" fmla="*/ 196121 h 1161397"/>
              <a:gd name="connsiteX66" fmla="*/ 3922400 w 6884912"/>
              <a:gd name="connsiteY66" fmla="*/ 205056 h 1161397"/>
              <a:gd name="connsiteX67" fmla="*/ 4013061 w 6884912"/>
              <a:gd name="connsiteY67" fmla="*/ 224874 h 1161397"/>
              <a:gd name="connsiteX68" fmla="*/ 4220717 w 6884912"/>
              <a:gd name="connsiteY68" fmla="*/ 192946 h 1161397"/>
              <a:gd name="connsiteX69" fmla="*/ 4228802 w 6884912"/>
              <a:gd name="connsiteY69" fmla="*/ 201468 h 1161397"/>
              <a:gd name="connsiteX70" fmla="*/ 4289361 w 6884912"/>
              <a:gd name="connsiteY70" fmla="*/ 196642 h 1161397"/>
              <a:gd name="connsiteX71" fmla="*/ 4498913 w 6884912"/>
              <a:gd name="connsiteY71" fmla="*/ 118915 h 1161397"/>
              <a:gd name="connsiteX72" fmla="*/ 4617330 w 6884912"/>
              <a:gd name="connsiteY72" fmla="*/ 111163 h 1161397"/>
              <a:gd name="connsiteX73" fmla="*/ 4659778 w 6884912"/>
              <a:gd name="connsiteY73" fmla="*/ 118219 h 1161397"/>
              <a:gd name="connsiteX74" fmla="*/ 4730870 w 6884912"/>
              <a:gd name="connsiteY74" fmla="*/ 129432 h 1161397"/>
              <a:gd name="connsiteX75" fmla="*/ 4844073 w 6884912"/>
              <a:gd name="connsiteY75" fmla="*/ 161768 h 1161397"/>
              <a:gd name="connsiteX76" fmla="*/ 4856454 w 6884912"/>
              <a:gd name="connsiteY76" fmla="*/ 130488 h 1161397"/>
              <a:gd name="connsiteX77" fmla="*/ 4920038 w 6884912"/>
              <a:gd name="connsiteY77" fmla="*/ 140418 h 1161397"/>
              <a:gd name="connsiteX78" fmla="*/ 5016639 w 6884912"/>
              <a:gd name="connsiteY78" fmla="*/ 158905 h 1161397"/>
              <a:gd name="connsiteX79" fmla="*/ 5072009 w 6884912"/>
              <a:gd name="connsiteY79" fmla="*/ 161502 h 1161397"/>
              <a:gd name="connsiteX80" fmla="*/ 5223626 w 6884912"/>
              <a:gd name="connsiteY80" fmla="*/ 177356 h 1161397"/>
              <a:gd name="connsiteX81" fmla="*/ 5375773 w 6884912"/>
              <a:gd name="connsiteY81" fmla="*/ 199913 h 1161397"/>
              <a:gd name="connsiteX82" fmla="*/ 5467502 w 6884912"/>
              <a:gd name="connsiteY82" fmla="*/ 250963 h 1161397"/>
              <a:gd name="connsiteX83" fmla="*/ 5592395 w 6884912"/>
              <a:gd name="connsiteY83" fmla="*/ 265434 h 1161397"/>
              <a:gd name="connsiteX84" fmla="*/ 5613532 w 6884912"/>
              <a:gd name="connsiteY84" fmla="*/ 273379 h 1161397"/>
              <a:gd name="connsiteX85" fmla="*/ 5642173 w 6884912"/>
              <a:gd name="connsiteY85" fmla="*/ 266904 h 1161397"/>
              <a:gd name="connsiteX86" fmla="*/ 5756910 w 6884912"/>
              <a:gd name="connsiteY86" fmla="*/ 239211 h 1161397"/>
              <a:gd name="connsiteX87" fmla="*/ 5846667 w 6884912"/>
              <a:gd name="connsiteY87" fmla="*/ 201786 h 1161397"/>
              <a:gd name="connsiteX88" fmla="*/ 5960732 w 6884912"/>
              <a:gd name="connsiteY88" fmla="*/ 220708 h 1161397"/>
              <a:gd name="connsiteX89" fmla="*/ 6029542 w 6884912"/>
              <a:gd name="connsiteY89" fmla="*/ 210339 h 1161397"/>
              <a:gd name="connsiteX90" fmla="*/ 6141123 w 6884912"/>
              <a:gd name="connsiteY90" fmla="*/ 159923 h 1161397"/>
              <a:gd name="connsiteX91" fmla="*/ 6290640 w 6884912"/>
              <a:gd name="connsiteY91" fmla="*/ 167441 h 1161397"/>
              <a:gd name="connsiteX92" fmla="*/ 6322806 w 6884912"/>
              <a:gd name="connsiteY92" fmla="*/ 213293 h 1161397"/>
              <a:gd name="connsiteX93" fmla="*/ 6380420 w 6884912"/>
              <a:gd name="connsiteY93" fmla="*/ 173195 h 1161397"/>
              <a:gd name="connsiteX94" fmla="*/ 6507891 w 6884912"/>
              <a:gd name="connsiteY94" fmla="*/ 118474 h 1161397"/>
              <a:gd name="connsiteX95" fmla="*/ 6571807 w 6884912"/>
              <a:gd name="connsiteY95" fmla="*/ 98636 h 1161397"/>
              <a:gd name="connsiteX96" fmla="*/ 6671880 w 6884912"/>
              <a:gd name="connsiteY96" fmla="*/ 82931 h 1161397"/>
              <a:gd name="connsiteX97" fmla="*/ 6702266 w 6884912"/>
              <a:gd name="connsiteY97" fmla="*/ 75470 h 1161397"/>
              <a:gd name="connsiteX98" fmla="*/ 6845802 w 6884912"/>
              <a:gd name="connsiteY98" fmla="*/ 24496 h 1161397"/>
              <a:gd name="connsiteX99" fmla="*/ 6884912 w 6884912"/>
              <a:gd name="connsiteY9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7166 w 6884912"/>
              <a:gd name="connsiteY14" fmla="*/ 744338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884912" h="1161397">
                <a:moveTo>
                  <a:pt x="6884912" y="0"/>
                </a:moveTo>
                <a:lnTo>
                  <a:pt x="6884912" y="1161397"/>
                </a:lnTo>
                <a:lnTo>
                  <a:pt x="0" y="1161397"/>
                </a:lnTo>
                <a:lnTo>
                  <a:pt x="27135" y="1147460"/>
                </a:lnTo>
                <a:cubicBezTo>
                  <a:pt x="57431" y="1167048"/>
                  <a:pt x="61886" y="1088181"/>
                  <a:pt x="115388" y="1111320"/>
                </a:cubicBezTo>
                <a:cubicBezTo>
                  <a:pt x="146435" y="1096221"/>
                  <a:pt x="156823" y="1079485"/>
                  <a:pt x="213420" y="1056868"/>
                </a:cubicBezTo>
                <a:cubicBezTo>
                  <a:pt x="288217" y="1040787"/>
                  <a:pt x="383333" y="1044881"/>
                  <a:pt x="454970" y="1023343"/>
                </a:cubicBezTo>
                <a:cubicBezTo>
                  <a:pt x="440966" y="999969"/>
                  <a:pt x="571419" y="1006841"/>
                  <a:pt x="548162" y="984908"/>
                </a:cubicBezTo>
                <a:cubicBezTo>
                  <a:pt x="561321" y="956563"/>
                  <a:pt x="637415" y="1010272"/>
                  <a:pt x="651408" y="984938"/>
                </a:cubicBezTo>
                <a:cubicBezTo>
                  <a:pt x="671652" y="980952"/>
                  <a:pt x="698726" y="950833"/>
                  <a:pt x="723108" y="941904"/>
                </a:cubicBezTo>
                <a:cubicBezTo>
                  <a:pt x="760262" y="946949"/>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6251" y="768649"/>
                  <a:pt x="1137166" y="744338"/>
                </a:cubicBezTo>
                <a:lnTo>
                  <a:pt x="1207847" y="689087"/>
                </a:lnTo>
                <a:cubicBezTo>
                  <a:pt x="1226429" y="687736"/>
                  <a:pt x="1222409" y="707958"/>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cubicBezTo>
                  <a:pt x="1339751" y="615537"/>
                  <a:pt x="1339903" y="614780"/>
                  <a:pt x="1340054" y="614022"/>
                </a:cubicBez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61730" y="317407"/>
                  <a:pt x="3186369" y="312875"/>
                  <a:pt x="3222191" y="307887"/>
                </a:cubicBezTo>
                <a:cubicBezTo>
                  <a:pt x="3223593" y="304249"/>
                  <a:pt x="3179978" y="296995"/>
                  <a:pt x="3227953" y="297650"/>
                </a:cubicBezTo>
                <a:cubicBezTo>
                  <a:pt x="3275928" y="298306"/>
                  <a:pt x="3443572" y="313020"/>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62781" y="222856"/>
                  <a:pt x="4184760" y="196847"/>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61586" y="136690"/>
                  <a:pt x="4823142" y="161592"/>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7769" y="214252"/>
                  <a:pt x="6349573" y="188998"/>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4468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807453" y="452387"/>
            <a:ext cx="10550357" cy="5934576"/>
          </a:xfrm>
          <a:prstGeom prst="rect">
            <a:avLst/>
          </a:prstGeom>
        </p:spPr>
      </p:pic>
    </p:spTree>
    <p:extLst>
      <p:ext uri="{BB962C8B-B14F-4D97-AF65-F5344CB8AC3E}">
        <p14:creationId xmlns:p14="http://schemas.microsoft.com/office/powerpoint/2010/main" val="8052067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821940F-7A1D-4ACC-85B4-A932898ABB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AB0BC72-1C3A-421F-AB0A-D480DA93F95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28763" cy="6858000"/>
          </a:xfrm>
          <a:custGeom>
            <a:avLst/>
            <a:gdLst>
              <a:gd name="connsiteX0" fmla="*/ 0 w 7228763"/>
              <a:gd name="connsiteY0" fmla="*/ 0 h 6858000"/>
              <a:gd name="connsiteX1" fmla="*/ 501961 w 7228763"/>
              <a:gd name="connsiteY1" fmla="*/ 0 h 6858000"/>
              <a:gd name="connsiteX2" fmla="*/ 723901 w 7228763"/>
              <a:gd name="connsiteY2" fmla="*/ 0 h 6858000"/>
              <a:gd name="connsiteX3" fmla="*/ 7228583 w 7228763"/>
              <a:gd name="connsiteY3" fmla="*/ 0 h 6858000"/>
              <a:gd name="connsiteX4" fmla="*/ 7228763 w 7228763"/>
              <a:gd name="connsiteY4" fmla="*/ 1 h 6858000"/>
              <a:gd name="connsiteX5" fmla="*/ 7221350 w 7228763"/>
              <a:gd name="connsiteY5" fmla="*/ 30700 h 6858000"/>
              <a:gd name="connsiteX6" fmla="*/ 7199900 w 7228763"/>
              <a:gd name="connsiteY6" fmla="*/ 310025 h 6858000"/>
              <a:gd name="connsiteX7" fmla="*/ 7214938 w 7228763"/>
              <a:gd name="connsiteY7" fmla="*/ 443960 h 6858000"/>
              <a:gd name="connsiteX8" fmla="*/ 7174238 w 7228763"/>
              <a:gd name="connsiteY8" fmla="*/ 642659 h 6858000"/>
              <a:gd name="connsiteX9" fmla="*/ 7166213 w 7228763"/>
              <a:gd name="connsiteY9" fmla="*/ 673307 h 6858000"/>
              <a:gd name="connsiteX10" fmla="*/ 7128963 w 7228763"/>
              <a:gd name="connsiteY10" fmla="*/ 839641 h 6858000"/>
              <a:gd name="connsiteX11" fmla="*/ 7066183 w 7228763"/>
              <a:gd name="connsiteY11" fmla="*/ 958357 h 6858000"/>
              <a:gd name="connsiteX12" fmla="*/ 7070620 w 7228763"/>
              <a:gd name="connsiteY12" fmla="*/ 963398 h 6858000"/>
              <a:gd name="connsiteX13" fmla="*/ 7022851 w 7228763"/>
              <a:gd name="connsiteY13" fmla="*/ 1117169 h 6858000"/>
              <a:gd name="connsiteX14" fmla="*/ 7019920 w 7228763"/>
              <a:gd name="connsiteY14" fmla="*/ 1144352 h 6858000"/>
              <a:gd name="connsiteX15" fmla="*/ 7021476 w 7228763"/>
              <a:gd name="connsiteY15" fmla="*/ 1164484 h 6858000"/>
              <a:gd name="connsiteX16" fmla="*/ 7005576 w 7228763"/>
              <a:gd name="connsiteY16" fmla="*/ 1213829 h 6858000"/>
              <a:gd name="connsiteX17" fmla="*/ 6970919 w 7228763"/>
              <a:gd name="connsiteY17" fmla="*/ 1294823 h 6858000"/>
              <a:gd name="connsiteX18" fmla="*/ 6965413 w 7228763"/>
              <a:gd name="connsiteY18" fmla="*/ 1312193 h 6858000"/>
              <a:gd name="connsiteX19" fmla="*/ 6968106 w 7228763"/>
              <a:gd name="connsiteY19" fmla="*/ 1327626 h 6858000"/>
              <a:gd name="connsiteX20" fmla="*/ 6975202 w 7228763"/>
              <a:gd name="connsiteY20" fmla="*/ 1331644 h 6858000"/>
              <a:gd name="connsiteX21" fmla="*/ 6973366 w 7228763"/>
              <a:gd name="connsiteY21" fmla="*/ 1341276 h 6858000"/>
              <a:gd name="connsiteX22" fmla="*/ 6974428 w 7228763"/>
              <a:gd name="connsiteY22" fmla="*/ 1343945 h 6858000"/>
              <a:gd name="connsiteX23" fmla="*/ 6978971 w 7228763"/>
              <a:gd name="connsiteY23" fmla="*/ 1359134 h 6858000"/>
              <a:gd name="connsiteX24" fmla="*/ 6946335 w 7228763"/>
              <a:gd name="connsiteY24" fmla="*/ 1427803 h 6858000"/>
              <a:gd name="connsiteX25" fmla="*/ 6907208 w 7228763"/>
              <a:gd name="connsiteY25" fmla="*/ 1540278 h 6858000"/>
              <a:gd name="connsiteX26" fmla="*/ 6901698 w 7228763"/>
              <a:gd name="connsiteY26" fmla="*/ 1547262 h 6858000"/>
              <a:gd name="connsiteX27" fmla="*/ 6902877 w 7228763"/>
              <a:gd name="connsiteY27" fmla="*/ 1577056 h 6858000"/>
              <a:gd name="connsiteX28" fmla="*/ 6904067 w 7228763"/>
              <a:gd name="connsiteY28" fmla="*/ 1595898 h 6858000"/>
              <a:gd name="connsiteX29" fmla="*/ 6891817 w 7228763"/>
              <a:gd name="connsiteY29" fmla="*/ 1703726 h 6858000"/>
              <a:gd name="connsiteX30" fmla="*/ 6898520 w 7228763"/>
              <a:gd name="connsiteY30" fmla="*/ 1809535 h 6858000"/>
              <a:gd name="connsiteX31" fmla="*/ 6897783 w 7228763"/>
              <a:gd name="connsiteY31" fmla="*/ 2018310 h 6858000"/>
              <a:gd name="connsiteX32" fmla="*/ 6887647 w 7228763"/>
              <a:gd name="connsiteY32" fmla="*/ 2071355 h 6858000"/>
              <a:gd name="connsiteX33" fmla="*/ 6888952 w 7228763"/>
              <a:gd name="connsiteY33" fmla="*/ 2141166 h 6858000"/>
              <a:gd name="connsiteX34" fmla="*/ 6887101 w 7228763"/>
              <a:gd name="connsiteY34" fmla="*/ 2154548 h 6858000"/>
              <a:gd name="connsiteX35" fmla="*/ 6880519 w 7228763"/>
              <a:gd name="connsiteY35" fmla="*/ 2158153 h 6858000"/>
              <a:gd name="connsiteX36" fmla="*/ 6873389 w 7228763"/>
              <a:gd name="connsiteY36" fmla="*/ 2178174 h 6858000"/>
              <a:gd name="connsiteX37" fmla="*/ 6871679 w 7228763"/>
              <a:gd name="connsiteY37" fmla="*/ 2202858 h 6858000"/>
              <a:gd name="connsiteX38" fmla="*/ 6870321 w 7228763"/>
              <a:gd name="connsiteY38" fmla="*/ 2320214 h 6858000"/>
              <a:gd name="connsiteX39" fmla="*/ 6857787 w 7228763"/>
              <a:gd name="connsiteY39" fmla="*/ 2417011 h 6858000"/>
              <a:gd name="connsiteX40" fmla="*/ 6850905 w 7228763"/>
              <a:gd name="connsiteY40" fmla="*/ 2454207 h 6858000"/>
              <a:gd name="connsiteX41" fmla="*/ 6848900 w 7228763"/>
              <a:gd name="connsiteY41" fmla="*/ 2487203 h 6858000"/>
              <a:gd name="connsiteX42" fmla="*/ 6837487 w 7228763"/>
              <a:gd name="connsiteY42" fmla="*/ 2512282 h 6858000"/>
              <a:gd name="connsiteX43" fmla="*/ 6838494 w 7228763"/>
              <a:gd name="connsiteY43" fmla="*/ 2514318 h 6858000"/>
              <a:gd name="connsiteX44" fmla="*/ 6863982 w 7228763"/>
              <a:gd name="connsiteY44" fmla="*/ 2574334 h 6858000"/>
              <a:gd name="connsiteX45" fmla="*/ 6862893 w 7228763"/>
              <a:gd name="connsiteY45" fmla="*/ 2579877 h 6858000"/>
              <a:gd name="connsiteX46" fmla="*/ 6863047 w 7228763"/>
              <a:gd name="connsiteY46" fmla="*/ 2608928 h 6858000"/>
              <a:gd name="connsiteX47" fmla="*/ 6862462 w 7228763"/>
              <a:gd name="connsiteY47" fmla="*/ 2613111 h 6858000"/>
              <a:gd name="connsiteX48" fmla="*/ 6854084 w 7228763"/>
              <a:gd name="connsiteY48" fmla="*/ 2621996 h 6858000"/>
              <a:gd name="connsiteX49" fmla="*/ 6856559 w 7228763"/>
              <a:gd name="connsiteY49" fmla="*/ 2634265 h 6858000"/>
              <a:gd name="connsiteX50" fmla="*/ 6847985 w 7228763"/>
              <a:gd name="connsiteY50" fmla="*/ 2647237 h 6858000"/>
              <a:gd name="connsiteX51" fmla="*/ 6854115 w 7228763"/>
              <a:gd name="connsiteY51" fmla="*/ 2650786 h 6858000"/>
              <a:gd name="connsiteX52" fmla="*/ 6859942 w 7228763"/>
              <a:gd name="connsiteY52" fmla="*/ 2661993 h 6858000"/>
              <a:gd name="connsiteX53" fmla="*/ 6851884 w 7228763"/>
              <a:gd name="connsiteY53" fmla="*/ 2670949 h 6858000"/>
              <a:gd name="connsiteX54" fmla="*/ 6846115 w 7228763"/>
              <a:gd name="connsiteY54" fmla="*/ 2690255 h 6858000"/>
              <a:gd name="connsiteX55" fmla="*/ 6846964 w 7228763"/>
              <a:gd name="connsiteY55" fmla="*/ 2695683 h 6858000"/>
              <a:gd name="connsiteX56" fmla="*/ 6836011 w 7228763"/>
              <a:gd name="connsiteY56" fmla="*/ 2713964 h 6858000"/>
              <a:gd name="connsiteX57" fmla="*/ 6830478 w 7228763"/>
              <a:gd name="connsiteY57" fmla="*/ 2730175 h 6858000"/>
              <a:gd name="connsiteX58" fmla="*/ 6841091 w 7228763"/>
              <a:gd name="connsiteY58" fmla="*/ 2763497 h 6858000"/>
              <a:gd name="connsiteX59" fmla="*/ 6803520 w 7228763"/>
              <a:gd name="connsiteY59" fmla="*/ 3051539 h 6858000"/>
              <a:gd name="connsiteX60" fmla="*/ 6733280 w 7228763"/>
              <a:gd name="connsiteY60" fmla="*/ 3335396 h 6858000"/>
              <a:gd name="connsiteX61" fmla="*/ 6735884 w 7228763"/>
              <a:gd name="connsiteY61" fmla="*/ 3456509 h 6858000"/>
              <a:gd name="connsiteX62" fmla="*/ 6715764 w 7228763"/>
              <a:gd name="connsiteY62" fmla="*/ 3531827 h 6858000"/>
              <a:gd name="connsiteX63" fmla="*/ 6730329 w 7228763"/>
              <a:gd name="connsiteY63" fmla="*/ 3570877 h 6858000"/>
              <a:gd name="connsiteX64" fmla="*/ 6727426 w 7228763"/>
              <a:gd name="connsiteY64" fmla="*/ 3583849 h 6858000"/>
              <a:gd name="connsiteX65" fmla="*/ 6718706 w 7228763"/>
              <a:gd name="connsiteY65" fmla="*/ 3592763 h 6858000"/>
              <a:gd name="connsiteX66" fmla="*/ 6693350 w 7228763"/>
              <a:gd name="connsiteY66" fmla="*/ 3653485 h 6858000"/>
              <a:gd name="connsiteX67" fmla="*/ 6685983 w 7228763"/>
              <a:gd name="connsiteY67" fmla="*/ 3670528 h 6858000"/>
              <a:gd name="connsiteX68" fmla="*/ 6687033 w 7228763"/>
              <a:gd name="connsiteY68" fmla="*/ 3685990 h 6858000"/>
              <a:gd name="connsiteX69" fmla="*/ 6693711 w 7228763"/>
              <a:gd name="connsiteY69" fmla="*/ 3690283 h 6858000"/>
              <a:gd name="connsiteX70" fmla="*/ 6690843 w 7228763"/>
              <a:gd name="connsiteY70" fmla="*/ 3699787 h 6858000"/>
              <a:gd name="connsiteX71" fmla="*/ 6691624 w 7228763"/>
              <a:gd name="connsiteY71" fmla="*/ 3702486 h 6858000"/>
              <a:gd name="connsiteX72" fmla="*/ 6694549 w 7228763"/>
              <a:gd name="connsiteY72" fmla="*/ 3717784 h 6858000"/>
              <a:gd name="connsiteX73" fmla="*/ 6662489 w 7228763"/>
              <a:gd name="connsiteY73" fmla="*/ 3746229 h 6858000"/>
              <a:gd name="connsiteX74" fmla="*/ 6575429 w 7228763"/>
              <a:gd name="connsiteY74" fmla="*/ 3924910 h 6858000"/>
              <a:gd name="connsiteX75" fmla="*/ 6538994 w 7228763"/>
              <a:gd name="connsiteY75" fmla="*/ 3989353 h 6858000"/>
              <a:gd name="connsiteX76" fmla="*/ 6535698 w 7228763"/>
              <a:gd name="connsiteY76" fmla="*/ 4033899 h 6858000"/>
              <a:gd name="connsiteX77" fmla="*/ 6527053 w 7228763"/>
              <a:gd name="connsiteY77" fmla="*/ 4142250 h 6858000"/>
              <a:gd name="connsiteX78" fmla="*/ 6501843 w 7228763"/>
              <a:gd name="connsiteY78" fmla="*/ 4329442 h 6858000"/>
              <a:gd name="connsiteX79" fmla="*/ 6489841 w 7228763"/>
              <a:gd name="connsiteY79" fmla="*/ 4456184 h 6858000"/>
              <a:gd name="connsiteX80" fmla="*/ 6482918 w 7228763"/>
              <a:gd name="connsiteY80" fmla="*/ 4468478 h 6858000"/>
              <a:gd name="connsiteX81" fmla="*/ 6484019 w 7228763"/>
              <a:gd name="connsiteY81" fmla="*/ 4469862 h 6858000"/>
              <a:gd name="connsiteX82" fmla="*/ 6481759 w 7228763"/>
              <a:gd name="connsiteY82" fmla="*/ 4483797 h 6858000"/>
              <a:gd name="connsiteX83" fmla="*/ 6477370 w 7228763"/>
              <a:gd name="connsiteY83" fmla="*/ 4487091 h 6858000"/>
              <a:gd name="connsiteX84" fmla="*/ 6474598 w 7228763"/>
              <a:gd name="connsiteY84" fmla="*/ 4496728 h 6858000"/>
              <a:gd name="connsiteX85" fmla="*/ 6465848 w 7228763"/>
              <a:gd name="connsiteY85" fmla="*/ 4515918 h 6858000"/>
              <a:gd name="connsiteX86" fmla="*/ 6467296 w 7228763"/>
              <a:gd name="connsiteY86" fmla="*/ 4519316 h 6858000"/>
              <a:gd name="connsiteX87" fmla="*/ 6458903 w 7228763"/>
              <a:gd name="connsiteY87" fmla="*/ 4547957 h 6858000"/>
              <a:gd name="connsiteX88" fmla="*/ 6460248 w 7228763"/>
              <a:gd name="connsiteY88" fmla="*/ 4548262 h 6858000"/>
              <a:gd name="connsiteX89" fmla="*/ 6464276 w 7228763"/>
              <a:gd name="connsiteY89" fmla="*/ 4555939 h 6858000"/>
              <a:gd name="connsiteX90" fmla="*/ 6468635 w 7228763"/>
              <a:gd name="connsiteY90" fmla="*/ 4570815 h 6858000"/>
              <a:gd name="connsiteX91" fmla="*/ 6488206 w 7228763"/>
              <a:gd name="connsiteY91" fmla="*/ 4633846 h 6858000"/>
              <a:gd name="connsiteX92" fmla="*/ 6487272 w 7228763"/>
              <a:gd name="connsiteY92" fmla="*/ 4639816 h 6858000"/>
              <a:gd name="connsiteX93" fmla="*/ 6487581 w 7228763"/>
              <a:gd name="connsiteY93" fmla="*/ 4639923 h 6858000"/>
              <a:gd name="connsiteX94" fmla="*/ 6487249 w 7228763"/>
              <a:gd name="connsiteY94" fmla="*/ 4646192 h 6858000"/>
              <a:gd name="connsiteX95" fmla="*/ 6485570 w 7228763"/>
              <a:gd name="connsiteY95" fmla="*/ 4650706 h 6858000"/>
              <a:gd name="connsiteX96" fmla="*/ 6483759 w 7228763"/>
              <a:gd name="connsiteY96" fmla="*/ 4662290 h 6858000"/>
              <a:gd name="connsiteX97" fmla="*/ 6485315 w 7228763"/>
              <a:gd name="connsiteY97" fmla="*/ 4666180 h 6858000"/>
              <a:gd name="connsiteX98" fmla="*/ 6489077 w 7228763"/>
              <a:gd name="connsiteY98" fmla="*/ 4667585 h 6858000"/>
              <a:gd name="connsiteX99" fmla="*/ 6488467 w 7228763"/>
              <a:gd name="connsiteY99" fmla="*/ 4668660 h 6858000"/>
              <a:gd name="connsiteX100" fmla="*/ 6496179 w 7228763"/>
              <a:gd name="connsiteY100" fmla="*/ 4689807 h 6858000"/>
              <a:gd name="connsiteX101" fmla="*/ 6500957 w 7228763"/>
              <a:gd name="connsiteY101" fmla="*/ 4737890 h 6858000"/>
              <a:gd name="connsiteX102" fmla="*/ 6498641 w 7228763"/>
              <a:gd name="connsiteY102" fmla="*/ 4765657 h 6858000"/>
              <a:gd name="connsiteX103" fmla="*/ 6497829 w 7228763"/>
              <a:gd name="connsiteY103" fmla="*/ 4841463 h 6858000"/>
              <a:gd name="connsiteX104" fmla="*/ 6521578 w 7228763"/>
              <a:gd name="connsiteY104" fmla="*/ 4969863 h 6858000"/>
              <a:gd name="connsiteX105" fmla="*/ 6518695 w 7228763"/>
              <a:gd name="connsiteY105" fmla="*/ 4974028 h 6858000"/>
              <a:gd name="connsiteX106" fmla="*/ 6516513 w 7228763"/>
              <a:gd name="connsiteY106" fmla="*/ 4980318 h 6858000"/>
              <a:gd name="connsiteX107" fmla="*/ 6516763 w 7228763"/>
              <a:gd name="connsiteY107" fmla="*/ 4980501 h 6858000"/>
              <a:gd name="connsiteX108" fmla="*/ 6514121 w 7228763"/>
              <a:gd name="connsiteY108" fmla="*/ 4986338 h 6858000"/>
              <a:gd name="connsiteX109" fmla="*/ 6511173 w 7228763"/>
              <a:gd name="connsiteY109" fmla="*/ 4991296 h 6858000"/>
              <a:gd name="connsiteX110" fmla="*/ 6546537 w 7228763"/>
              <a:gd name="connsiteY110" fmla="*/ 5076895 h 6858000"/>
              <a:gd name="connsiteX111" fmla="*/ 6544581 w 7228763"/>
              <a:gd name="connsiteY111" fmla="*/ 5081568 h 6858000"/>
              <a:gd name="connsiteX112" fmla="*/ 6543750 w 7228763"/>
              <a:gd name="connsiteY112" fmla="*/ 5088173 h 6858000"/>
              <a:gd name="connsiteX113" fmla="*/ 6544034 w 7228763"/>
              <a:gd name="connsiteY113" fmla="*/ 5088300 h 6858000"/>
              <a:gd name="connsiteX114" fmla="*/ 6542660 w 7228763"/>
              <a:gd name="connsiteY114" fmla="*/ 5094558 h 6858000"/>
              <a:gd name="connsiteX115" fmla="*/ 6532096 w 7228763"/>
              <a:gd name="connsiteY115" fmla="*/ 5125620 h 6858000"/>
              <a:gd name="connsiteX116" fmla="*/ 6533049 w 7228763"/>
              <a:gd name="connsiteY116" fmla="*/ 5268004 h 6858000"/>
              <a:gd name="connsiteX117" fmla="*/ 6533970 w 7228763"/>
              <a:gd name="connsiteY117" fmla="*/ 5269530 h 6858000"/>
              <a:gd name="connsiteX118" fmla="*/ 6502603 w 7228763"/>
              <a:gd name="connsiteY118" fmla="*/ 5390941 h 6858000"/>
              <a:gd name="connsiteX119" fmla="*/ 6477660 w 7228763"/>
              <a:gd name="connsiteY119" fmla="*/ 5539927 h 6858000"/>
              <a:gd name="connsiteX120" fmla="*/ 6456458 w 7228763"/>
              <a:gd name="connsiteY120" fmla="*/ 5791594 h 6858000"/>
              <a:gd name="connsiteX121" fmla="*/ 6434556 w 7228763"/>
              <a:gd name="connsiteY121" fmla="*/ 5855206 h 6858000"/>
              <a:gd name="connsiteX122" fmla="*/ 6418454 w 7228763"/>
              <a:gd name="connsiteY122" fmla="*/ 5873582 h 6858000"/>
              <a:gd name="connsiteX123" fmla="*/ 6419875 w 7228763"/>
              <a:gd name="connsiteY123" fmla="*/ 5876037 h 6858000"/>
              <a:gd name="connsiteX124" fmla="*/ 6419775 w 7228763"/>
              <a:gd name="connsiteY124" fmla="*/ 5886534 h 6858000"/>
              <a:gd name="connsiteX125" fmla="*/ 6426971 w 7228763"/>
              <a:gd name="connsiteY125" fmla="*/ 5888644 h 6858000"/>
              <a:gd name="connsiteX126" fmla="*/ 6431999 w 7228763"/>
              <a:gd name="connsiteY126" fmla="*/ 5903832 h 6858000"/>
              <a:gd name="connsiteX127" fmla="*/ 6429798 w 7228763"/>
              <a:gd name="connsiteY127" fmla="*/ 5923391 h 6858000"/>
              <a:gd name="connsiteX128" fmla="*/ 6434072 w 7228763"/>
              <a:gd name="connsiteY128" fmla="*/ 6013205 h 6858000"/>
              <a:gd name="connsiteX129" fmla="*/ 6439333 w 7228763"/>
              <a:gd name="connsiteY129" fmla="*/ 6074018 h 6858000"/>
              <a:gd name="connsiteX130" fmla="*/ 6463083 w 7228763"/>
              <a:gd name="connsiteY130" fmla="*/ 6130837 h 6858000"/>
              <a:gd name="connsiteX131" fmla="*/ 6457360 w 7228763"/>
              <a:gd name="connsiteY131" fmla="*/ 6152982 h 6858000"/>
              <a:gd name="connsiteX132" fmla="*/ 6495529 w 7228763"/>
              <a:gd name="connsiteY132" fmla="*/ 6221100 h 6858000"/>
              <a:gd name="connsiteX133" fmla="*/ 6514948 w 7228763"/>
              <a:gd name="connsiteY133" fmla="*/ 6287550 h 6858000"/>
              <a:gd name="connsiteX134" fmla="*/ 6545124 w 7228763"/>
              <a:gd name="connsiteY134" fmla="*/ 6401595 h 6858000"/>
              <a:gd name="connsiteX135" fmla="*/ 6525833 w 7228763"/>
              <a:gd name="connsiteY135" fmla="*/ 6487110 h 6858000"/>
              <a:gd name="connsiteX136" fmla="*/ 6554825 w 7228763"/>
              <a:gd name="connsiteY136" fmla="*/ 6588589 h 6858000"/>
              <a:gd name="connsiteX137" fmla="*/ 6601569 w 7228763"/>
              <a:gd name="connsiteY137" fmla="*/ 6769963 h 6858000"/>
              <a:gd name="connsiteX138" fmla="*/ 6620945 w 7228763"/>
              <a:gd name="connsiteY138" fmla="*/ 6835814 h 6858000"/>
              <a:gd name="connsiteX139" fmla="*/ 6625906 w 7228763"/>
              <a:gd name="connsiteY139" fmla="*/ 6858000 h 6858000"/>
              <a:gd name="connsiteX140" fmla="*/ 723901 w 7228763"/>
              <a:gd name="connsiteY140" fmla="*/ 6858000 h 6858000"/>
              <a:gd name="connsiteX141" fmla="*/ 501961 w 7228763"/>
              <a:gd name="connsiteY141" fmla="*/ 6858000 h 6858000"/>
              <a:gd name="connsiteX142" fmla="*/ 0 w 7228763"/>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228763" h="6858000">
                <a:moveTo>
                  <a:pt x="0" y="0"/>
                </a:moveTo>
                <a:lnTo>
                  <a:pt x="501961" y="0"/>
                </a:lnTo>
                <a:lnTo>
                  <a:pt x="723901" y="0"/>
                </a:lnTo>
                <a:lnTo>
                  <a:pt x="7228583" y="0"/>
                </a:lnTo>
                <a:lnTo>
                  <a:pt x="7228763" y="1"/>
                </a:lnTo>
                <a:lnTo>
                  <a:pt x="7221350" y="30700"/>
                </a:lnTo>
                <a:cubicBezTo>
                  <a:pt x="7216059" y="84364"/>
                  <a:pt x="7200969" y="241149"/>
                  <a:pt x="7199900" y="310025"/>
                </a:cubicBezTo>
                <a:cubicBezTo>
                  <a:pt x="7203643" y="367544"/>
                  <a:pt x="7214102" y="408251"/>
                  <a:pt x="7214938" y="443960"/>
                </a:cubicBezTo>
                <a:cubicBezTo>
                  <a:pt x="7210660" y="499397"/>
                  <a:pt x="7182360" y="604434"/>
                  <a:pt x="7174238" y="642659"/>
                </a:cubicBezTo>
                <a:cubicBezTo>
                  <a:pt x="7182965" y="657287"/>
                  <a:pt x="7155519" y="658191"/>
                  <a:pt x="7166213" y="673307"/>
                </a:cubicBezTo>
                <a:cubicBezTo>
                  <a:pt x="7166618" y="693769"/>
                  <a:pt x="7143764" y="797295"/>
                  <a:pt x="7128963" y="839641"/>
                </a:cubicBezTo>
                <a:cubicBezTo>
                  <a:pt x="7112293" y="887148"/>
                  <a:pt x="7075906" y="937731"/>
                  <a:pt x="7066183" y="958357"/>
                </a:cubicBezTo>
                <a:cubicBezTo>
                  <a:pt x="7056459" y="978983"/>
                  <a:pt x="7077843" y="936930"/>
                  <a:pt x="7070620" y="963398"/>
                </a:cubicBezTo>
                <a:cubicBezTo>
                  <a:pt x="7063399" y="989867"/>
                  <a:pt x="7031301" y="1087010"/>
                  <a:pt x="7022851" y="1117169"/>
                </a:cubicBezTo>
                <a:cubicBezTo>
                  <a:pt x="7039554" y="1118586"/>
                  <a:pt x="7009272" y="1135372"/>
                  <a:pt x="7019920" y="1144352"/>
                </a:cubicBezTo>
                <a:cubicBezTo>
                  <a:pt x="7029274" y="1150681"/>
                  <a:pt x="7022270" y="1157251"/>
                  <a:pt x="7021476" y="1164484"/>
                </a:cubicBezTo>
                <a:cubicBezTo>
                  <a:pt x="7028800" y="1173524"/>
                  <a:pt x="7015215" y="1205209"/>
                  <a:pt x="7005576" y="1213829"/>
                </a:cubicBezTo>
                <a:cubicBezTo>
                  <a:pt x="6972150" y="1235037"/>
                  <a:pt x="6996546" y="1277327"/>
                  <a:pt x="6970919" y="1294823"/>
                </a:cubicBezTo>
                <a:cubicBezTo>
                  <a:pt x="6967139" y="1300845"/>
                  <a:pt x="6965581" y="1306615"/>
                  <a:pt x="6965413" y="1312193"/>
                </a:cubicBezTo>
                <a:lnTo>
                  <a:pt x="6968106" y="1327626"/>
                </a:lnTo>
                <a:lnTo>
                  <a:pt x="6975202" y="1331644"/>
                </a:lnTo>
                <a:lnTo>
                  <a:pt x="6973366" y="1341276"/>
                </a:lnTo>
                <a:cubicBezTo>
                  <a:pt x="6973720" y="1342166"/>
                  <a:pt x="6974074" y="1343055"/>
                  <a:pt x="6974428" y="1343945"/>
                </a:cubicBezTo>
                <a:cubicBezTo>
                  <a:pt x="6976493" y="1349040"/>
                  <a:pt x="6978286" y="1354080"/>
                  <a:pt x="6978971" y="1359134"/>
                </a:cubicBezTo>
                <a:cubicBezTo>
                  <a:pt x="6974288" y="1373109"/>
                  <a:pt x="6958295" y="1397612"/>
                  <a:pt x="6946335" y="1427803"/>
                </a:cubicBezTo>
                <a:cubicBezTo>
                  <a:pt x="6924178" y="1460349"/>
                  <a:pt x="6924483" y="1505076"/>
                  <a:pt x="6907208" y="1540278"/>
                </a:cubicBezTo>
                <a:lnTo>
                  <a:pt x="6901698" y="1547262"/>
                </a:lnTo>
                <a:lnTo>
                  <a:pt x="6902877" y="1577056"/>
                </a:lnTo>
                <a:cubicBezTo>
                  <a:pt x="6907187" y="1582205"/>
                  <a:pt x="6908314" y="1589568"/>
                  <a:pt x="6904067" y="1595898"/>
                </a:cubicBezTo>
                <a:lnTo>
                  <a:pt x="6891817" y="1703726"/>
                </a:lnTo>
                <a:cubicBezTo>
                  <a:pt x="6890892" y="1739332"/>
                  <a:pt x="6882506" y="1754453"/>
                  <a:pt x="6898520" y="1809535"/>
                </a:cubicBezTo>
                <a:cubicBezTo>
                  <a:pt x="6919736" y="1868036"/>
                  <a:pt x="6890400" y="1952670"/>
                  <a:pt x="6897783" y="2018310"/>
                </a:cubicBezTo>
                <a:cubicBezTo>
                  <a:pt x="6868750" y="2053162"/>
                  <a:pt x="6894827" y="2034561"/>
                  <a:pt x="6887647" y="2071355"/>
                </a:cubicBezTo>
                <a:lnTo>
                  <a:pt x="6888952" y="2141166"/>
                </a:lnTo>
                <a:lnTo>
                  <a:pt x="6887101" y="2154548"/>
                </a:lnTo>
                <a:lnTo>
                  <a:pt x="6880519" y="2158153"/>
                </a:lnTo>
                <a:lnTo>
                  <a:pt x="6873389" y="2178174"/>
                </a:lnTo>
                <a:cubicBezTo>
                  <a:pt x="6871658" y="2185696"/>
                  <a:pt x="6870890" y="2193828"/>
                  <a:pt x="6871679" y="2202858"/>
                </a:cubicBezTo>
                <a:cubicBezTo>
                  <a:pt x="6884787" y="2232772"/>
                  <a:pt x="6852680" y="2283357"/>
                  <a:pt x="6870321" y="2320214"/>
                </a:cubicBezTo>
                <a:cubicBezTo>
                  <a:pt x="6868006" y="2355906"/>
                  <a:pt x="6861023" y="2394678"/>
                  <a:pt x="6857787" y="2417011"/>
                </a:cubicBezTo>
                <a:cubicBezTo>
                  <a:pt x="6846931" y="2426377"/>
                  <a:pt x="6863720" y="2456509"/>
                  <a:pt x="6850905" y="2454207"/>
                </a:cubicBezTo>
                <a:cubicBezTo>
                  <a:pt x="6856659" y="2464947"/>
                  <a:pt x="6853850" y="2476105"/>
                  <a:pt x="6848900" y="2487203"/>
                </a:cubicBezTo>
                <a:lnTo>
                  <a:pt x="6837487" y="2512282"/>
                </a:lnTo>
                <a:cubicBezTo>
                  <a:pt x="6837823" y="2512961"/>
                  <a:pt x="6838158" y="2513640"/>
                  <a:pt x="6838494" y="2514318"/>
                </a:cubicBezTo>
                <a:cubicBezTo>
                  <a:pt x="6846991" y="2534324"/>
                  <a:pt x="6855486" y="2554328"/>
                  <a:pt x="6863982" y="2574334"/>
                </a:cubicBezTo>
                <a:lnTo>
                  <a:pt x="6862893" y="2579877"/>
                </a:lnTo>
                <a:cubicBezTo>
                  <a:pt x="6862738" y="2585644"/>
                  <a:pt x="6863120" y="2603388"/>
                  <a:pt x="6863047" y="2608928"/>
                </a:cubicBezTo>
                <a:lnTo>
                  <a:pt x="6862462" y="2613111"/>
                </a:lnTo>
                <a:lnTo>
                  <a:pt x="6854084" y="2621996"/>
                </a:lnTo>
                <a:lnTo>
                  <a:pt x="6856559" y="2634265"/>
                </a:lnTo>
                <a:lnTo>
                  <a:pt x="6847985" y="2647237"/>
                </a:lnTo>
                <a:cubicBezTo>
                  <a:pt x="6850226" y="2648158"/>
                  <a:pt x="6852294" y="2649356"/>
                  <a:pt x="6854115" y="2650786"/>
                </a:cubicBezTo>
                <a:lnTo>
                  <a:pt x="6859942" y="2661993"/>
                </a:lnTo>
                <a:lnTo>
                  <a:pt x="6851884" y="2670949"/>
                </a:lnTo>
                <a:cubicBezTo>
                  <a:pt x="6864376" y="2672007"/>
                  <a:pt x="6849871" y="2681695"/>
                  <a:pt x="6846115" y="2690255"/>
                </a:cubicBezTo>
                <a:lnTo>
                  <a:pt x="6846964" y="2695683"/>
                </a:lnTo>
                <a:lnTo>
                  <a:pt x="6836011" y="2713964"/>
                </a:lnTo>
                <a:lnTo>
                  <a:pt x="6830478" y="2730175"/>
                </a:lnTo>
                <a:lnTo>
                  <a:pt x="6841091" y="2763497"/>
                </a:lnTo>
                <a:lnTo>
                  <a:pt x="6803520" y="3051539"/>
                </a:lnTo>
                <a:cubicBezTo>
                  <a:pt x="6790420" y="3165645"/>
                  <a:pt x="6749912" y="3216611"/>
                  <a:pt x="6733280" y="3335396"/>
                </a:cubicBezTo>
                <a:lnTo>
                  <a:pt x="6735884" y="3456509"/>
                </a:lnTo>
                <a:lnTo>
                  <a:pt x="6715764" y="3531827"/>
                </a:lnTo>
                <a:lnTo>
                  <a:pt x="6730329" y="3570877"/>
                </a:lnTo>
                <a:lnTo>
                  <a:pt x="6727426" y="3583849"/>
                </a:lnTo>
                <a:lnTo>
                  <a:pt x="6718706" y="3592763"/>
                </a:lnTo>
                <a:cubicBezTo>
                  <a:pt x="6707946" y="3613948"/>
                  <a:pt x="6713985" y="3641245"/>
                  <a:pt x="6693350" y="3653485"/>
                </a:cubicBezTo>
                <a:cubicBezTo>
                  <a:pt x="6688922" y="3659316"/>
                  <a:pt x="6686748" y="3664985"/>
                  <a:pt x="6685983" y="3670528"/>
                </a:cubicBezTo>
                <a:lnTo>
                  <a:pt x="6687033" y="3685990"/>
                </a:lnTo>
                <a:lnTo>
                  <a:pt x="6693711" y="3690283"/>
                </a:lnTo>
                <a:lnTo>
                  <a:pt x="6690843" y="3699787"/>
                </a:lnTo>
                <a:cubicBezTo>
                  <a:pt x="6691104" y="3700686"/>
                  <a:pt x="6691364" y="3701586"/>
                  <a:pt x="6691624" y="3702486"/>
                </a:cubicBezTo>
                <a:cubicBezTo>
                  <a:pt x="6693145" y="3707637"/>
                  <a:pt x="6694400" y="3712728"/>
                  <a:pt x="6694549" y="3717784"/>
                </a:cubicBezTo>
                <a:cubicBezTo>
                  <a:pt x="6659304" y="3711701"/>
                  <a:pt x="6689997" y="3759789"/>
                  <a:pt x="6662489" y="3746229"/>
                </a:cubicBezTo>
                <a:cubicBezTo>
                  <a:pt x="6642637" y="3780750"/>
                  <a:pt x="6605132" y="3867558"/>
                  <a:pt x="6575429" y="3924910"/>
                </a:cubicBezTo>
                <a:lnTo>
                  <a:pt x="6538994" y="3989353"/>
                </a:lnTo>
                <a:lnTo>
                  <a:pt x="6535698" y="4033899"/>
                </a:lnTo>
                <a:cubicBezTo>
                  <a:pt x="6533175" y="4070470"/>
                  <a:pt x="6530536" y="4110146"/>
                  <a:pt x="6527053" y="4142250"/>
                </a:cubicBezTo>
                <a:cubicBezTo>
                  <a:pt x="6519001" y="4200007"/>
                  <a:pt x="6506061" y="4278998"/>
                  <a:pt x="6501843" y="4329442"/>
                </a:cubicBezTo>
                <a:cubicBezTo>
                  <a:pt x="6495642" y="4381764"/>
                  <a:pt x="6492993" y="4433012"/>
                  <a:pt x="6489841" y="4456184"/>
                </a:cubicBezTo>
                <a:lnTo>
                  <a:pt x="6482918" y="4468478"/>
                </a:lnTo>
                <a:lnTo>
                  <a:pt x="6484019" y="4469862"/>
                </a:lnTo>
                <a:cubicBezTo>
                  <a:pt x="6485835" y="4476321"/>
                  <a:pt x="6484493" y="4480555"/>
                  <a:pt x="6481759" y="4483797"/>
                </a:cubicBezTo>
                <a:lnTo>
                  <a:pt x="6477370" y="4487091"/>
                </a:lnTo>
                <a:lnTo>
                  <a:pt x="6474598" y="4496728"/>
                </a:lnTo>
                <a:lnTo>
                  <a:pt x="6465848" y="4515918"/>
                </a:lnTo>
                <a:cubicBezTo>
                  <a:pt x="6466332" y="4517049"/>
                  <a:pt x="6466814" y="4518182"/>
                  <a:pt x="6467296" y="4519316"/>
                </a:cubicBezTo>
                <a:lnTo>
                  <a:pt x="6458903" y="4547957"/>
                </a:lnTo>
                <a:lnTo>
                  <a:pt x="6460248" y="4548262"/>
                </a:lnTo>
                <a:cubicBezTo>
                  <a:pt x="6463078" y="4549595"/>
                  <a:pt x="6464808" y="4551811"/>
                  <a:pt x="6464276" y="4555939"/>
                </a:cubicBezTo>
                <a:cubicBezTo>
                  <a:pt x="6486531" y="4548276"/>
                  <a:pt x="6472165" y="4557977"/>
                  <a:pt x="6468635" y="4570815"/>
                </a:cubicBezTo>
                <a:cubicBezTo>
                  <a:pt x="6472622" y="4583801"/>
                  <a:pt x="6485098" y="4622347"/>
                  <a:pt x="6488206" y="4633846"/>
                </a:cubicBezTo>
                <a:lnTo>
                  <a:pt x="6487272" y="4639816"/>
                </a:lnTo>
                <a:lnTo>
                  <a:pt x="6487581" y="4639923"/>
                </a:lnTo>
                <a:cubicBezTo>
                  <a:pt x="6488082" y="4641190"/>
                  <a:pt x="6488037" y="4643141"/>
                  <a:pt x="6487249" y="4646192"/>
                </a:cubicBezTo>
                <a:lnTo>
                  <a:pt x="6485570" y="4650706"/>
                </a:lnTo>
                <a:lnTo>
                  <a:pt x="6483759" y="4662290"/>
                </a:lnTo>
                <a:cubicBezTo>
                  <a:pt x="6484278" y="4663587"/>
                  <a:pt x="6484797" y="4664883"/>
                  <a:pt x="6485315" y="4666180"/>
                </a:cubicBezTo>
                <a:lnTo>
                  <a:pt x="6489077" y="4667585"/>
                </a:lnTo>
                <a:lnTo>
                  <a:pt x="6488467" y="4668660"/>
                </a:lnTo>
                <a:cubicBezTo>
                  <a:pt x="6480300" y="4676831"/>
                  <a:pt x="6469898" y="4679345"/>
                  <a:pt x="6496179" y="4689807"/>
                </a:cubicBezTo>
                <a:cubicBezTo>
                  <a:pt x="6482141" y="4708535"/>
                  <a:pt x="6498545" y="4712235"/>
                  <a:pt x="6500957" y="4737890"/>
                </a:cubicBezTo>
                <a:cubicBezTo>
                  <a:pt x="6488706" y="4748600"/>
                  <a:pt x="6491350" y="4757223"/>
                  <a:pt x="6498641" y="4765657"/>
                </a:cubicBezTo>
                <a:cubicBezTo>
                  <a:pt x="6490164" y="4790618"/>
                  <a:pt x="6498852" y="4813399"/>
                  <a:pt x="6497829" y="4841463"/>
                </a:cubicBezTo>
                <a:lnTo>
                  <a:pt x="6521578" y="4969863"/>
                </a:lnTo>
                <a:lnTo>
                  <a:pt x="6518695" y="4974028"/>
                </a:lnTo>
                <a:cubicBezTo>
                  <a:pt x="6517064" y="4976933"/>
                  <a:pt x="6516439" y="4978909"/>
                  <a:pt x="6516513" y="4980318"/>
                </a:cubicBezTo>
                <a:lnTo>
                  <a:pt x="6516763" y="4980501"/>
                </a:lnTo>
                <a:lnTo>
                  <a:pt x="6514121" y="4986338"/>
                </a:lnTo>
                <a:lnTo>
                  <a:pt x="6511173" y="4991296"/>
                </a:lnTo>
                <a:cubicBezTo>
                  <a:pt x="6522961" y="5019829"/>
                  <a:pt x="6534748" y="5048361"/>
                  <a:pt x="6546537" y="5076895"/>
                </a:cubicBezTo>
                <a:lnTo>
                  <a:pt x="6544581" y="5081568"/>
                </a:lnTo>
                <a:cubicBezTo>
                  <a:pt x="6543589" y="5084748"/>
                  <a:pt x="6543387" y="5086810"/>
                  <a:pt x="6543750" y="5088173"/>
                </a:cubicBezTo>
                <a:lnTo>
                  <a:pt x="6544034" y="5088300"/>
                </a:lnTo>
                <a:lnTo>
                  <a:pt x="6542660" y="5094558"/>
                </a:lnTo>
                <a:cubicBezTo>
                  <a:pt x="6539647" y="5105196"/>
                  <a:pt x="6536055" y="5115626"/>
                  <a:pt x="6532096" y="5125620"/>
                </a:cubicBezTo>
                <a:cubicBezTo>
                  <a:pt x="6530494" y="5154527"/>
                  <a:pt x="6532737" y="5244020"/>
                  <a:pt x="6533049" y="5268004"/>
                </a:cubicBezTo>
                <a:cubicBezTo>
                  <a:pt x="6533356" y="5268513"/>
                  <a:pt x="6533664" y="5269021"/>
                  <a:pt x="6533970" y="5269530"/>
                </a:cubicBezTo>
                <a:lnTo>
                  <a:pt x="6502603" y="5390941"/>
                </a:lnTo>
                <a:cubicBezTo>
                  <a:pt x="6487576" y="5438194"/>
                  <a:pt x="6471524" y="5465286"/>
                  <a:pt x="6477660" y="5539927"/>
                </a:cubicBezTo>
                <a:cubicBezTo>
                  <a:pt x="6469926" y="5610775"/>
                  <a:pt x="6461800" y="5740573"/>
                  <a:pt x="6456458" y="5791594"/>
                </a:cubicBezTo>
                <a:cubicBezTo>
                  <a:pt x="6427890" y="5787060"/>
                  <a:pt x="6468179" y="5849672"/>
                  <a:pt x="6434556" y="5855206"/>
                </a:cubicBezTo>
                <a:cubicBezTo>
                  <a:pt x="6436026" y="5860240"/>
                  <a:pt x="6415712" y="5868910"/>
                  <a:pt x="6418454" y="5873582"/>
                </a:cubicBezTo>
                <a:cubicBezTo>
                  <a:pt x="6418927" y="5874401"/>
                  <a:pt x="6419401" y="5875218"/>
                  <a:pt x="6419875" y="5876037"/>
                </a:cubicBezTo>
                <a:lnTo>
                  <a:pt x="6419775" y="5886534"/>
                </a:lnTo>
                <a:lnTo>
                  <a:pt x="6426971" y="5888644"/>
                </a:lnTo>
                <a:cubicBezTo>
                  <a:pt x="6428647" y="5893707"/>
                  <a:pt x="6430322" y="5898769"/>
                  <a:pt x="6431999" y="5903832"/>
                </a:cubicBezTo>
                <a:cubicBezTo>
                  <a:pt x="6432764" y="5909651"/>
                  <a:pt x="6432285" y="5916068"/>
                  <a:pt x="6429798" y="5923391"/>
                </a:cubicBezTo>
                <a:cubicBezTo>
                  <a:pt x="6409104" y="5948880"/>
                  <a:pt x="6461339" y="5981626"/>
                  <a:pt x="6434072" y="6013205"/>
                </a:cubicBezTo>
                <a:cubicBezTo>
                  <a:pt x="6426624" y="6024901"/>
                  <a:pt x="6431095" y="6066777"/>
                  <a:pt x="6439333" y="6074018"/>
                </a:cubicBezTo>
                <a:cubicBezTo>
                  <a:pt x="6439795" y="6081731"/>
                  <a:pt x="6453428" y="6126985"/>
                  <a:pt x="6463083" y="6130837"/>
                </a:cubicBezTo>
                <a:cubicBezTo>
                  <a:pt x="6474368" y="6137057"/>
                  <a:pt x="6441750" y="6156330"/>
                  <a:pt x="6457360" y="6152982"/>
                </a:cubicBezTo>
                <a:cubicBezTo>
                  <a:pt x="6454563" y="6186619"/>
                  <a:pt x="6497804" y="6191636"/>
                  <a:pt x="6495529" y="6221100"/>
                </a:cubicBezTo>
                <a:cubicBezTo>
                  <a:pt x="6497396" y="6222126"/>
                  <a:pt x="6506682" y="6257468"/>
                  <a:pt x="6514948" y="6287550"/>
                </a:cubicBezTo>
                <a:cubicBezTo>
                  <a:pt x="6523215" y="6317632"/>
                  <a:pt x="6556102" y="6391312"/>
                  <a:pt x="6545124" y="6401595"/>
                </a:cubicBezTo>
                <a:cubicBezTo>
                  <a:pt x="6546214" y="6423902"/>
                  <a:pt x="6525024" y="6432919"/>
                  <a:pt x="6525833" y="6487110"/>
                </a:cubicBezTo>
                <a:cubicBezTo>
                  <a:pt x="6547115" y="6574474"/>
                  <a:pt x="6547900" y="6553611"/>
                  <a:pt x="6554825" y="6588589"/>
                </a:cubicBezTo>
                <a:cubicBezTo>
                  <a:pt x="6583783" y="6637976"/>
                  <a:pt x="6536155" y="6687723"/>
                  <a:pt x="6601569" y="6769963"/>
                </a:cubicBezTo>
                <a:cubicBezTo>
                  <a:pt x="6623036" y="6819284"/>
                  <a:pt x="6607516" y="6817955"/>
                  <a:pt x="6620945" y="6835814"/>
                </a:cubicBezTo>
                <a:lnTo>
                  <a:pt x="6625906" y="6858000"/>
                </a:lnTo>
                <a:lnTo>
                  <a:pt x="723901" y="6858000"/>
                </a:lnTo>
                <a:lnTo>
                  <a:pt x="50196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17E7B29-EC05-9CC2-FED6-6785B0C8D9DB}"/>
              </a:ext>
            </a:extLst>
          </p:cNvPr>
          <p:cNvSpPr>
            <a:spLocks noGrp="1"/>
          </p:cNvSpPr>
          <p:nvPr>
            <p:ph type="title"/>
          </p:nvPr>
        </p:nvSpPr>
        <p:spPr>
          <a:xfrm>
            <a:off x="1666894" y="70585"/>
            <a:ext cx="6786835" cy="1426234"/>
          </a:xfrm>
        </p:spPr>
        <p:txBody>
          <a:bodyPr>
            <a:normAutofit/>
          </a:bodyPr>
          <a:lstStyle/>
          <a:p>
            <a:r>
              <a:rPr lang="en-US" b="1" dirty="0"/>
              <a:t>Air pollution problems</a:t>
            </a:r>
          </a:p>
        </p:txBody>
      </p:sp>
      <p:sp>
        <p:nvSpPr>
          <p:cNvPr id="3" name="Content Placeholder 2">
            <a:extLst>
              <a:ext uri="{FF2B5EF4-FFF2-40B4-BE49-F238E27FC236}">
                <a16:creationId xmlns:a16="http://schemas.microsoft.com/office/drawing/2014/main" id="{65E08185-A5EF-E699-27A3-ABCD1CEB5523}"/>
              </a:ext>
            </a:extLst>
          </p:cNvPr>
          <p:cNvSpPr>
            <a:spLocks noGrp="1"/>
          </p:cNvSpPr>
          <p:nvPr>
            <p:ph idx="1"/>
          </p:nvPr>
        </p:nvSpPr>
        <p:spPr>
          <a:xfrm>
            <a:off x="261608" y="2562455"/>
            <a:ext cx="6394950" cy="4218543"/>
          </a:xfrm>
        </p:spPr>
        <p:txBody>
          <a:bodyPr>
            <a:normAutofit/>
          </a:bodyPr>
          <a:lstStyle/>
          <a:p>
            <a:pPr marL="0" marR="0" lvl="0" indent="0" algn="just">
              <a:lnSpc>
                <a:spcPct val="90000"/>
              </a:lnSpc>
              <a:spcBef>
                <a:spcPts val="0"/>
              </a:spcBef>
              <a:spcAft>
                <a:spcPts val="800"/>
              </a:spcAft>
              <a:buNone/>
              <a:tabLst>
                <a:tab pos="457200" algn="l"/>
              </a:tabLst>
            </a:pPr>
            <a:r>
              <a:rPr lang="en-US" sz="1800" b="1" kern="100" dirty="0" smtClean="0">
                <a:solidFill>
                  <a:schemeClr val="accent5">
                    <a:lumMod val="75000"/>
                  </a:schemeClr>
                </a:solidFill>
                <a:effectLst/>
                <a:latin typeface="Aptos" panose="020B0004020202020204" pitchFamily="34" charset="0"/>
                <a:ea typeface="Aptos" panose="020B0004020202020204" pitchFamily="34" charset="0"/>
                <a:cs typeface="Times New Roman" panose="02020603050405020304" pitchFamily="18" charset="0"/>
              </a:rPr>
              <a:t>Environmental </a:t>
            </a:r>
            <a:r>
              <a:rPr lang="en-US" sz="1800" b="1" kern="100" dirty="0">
                <a:solidFill>
                  <a:schemeClr val="accent5">
                    <a:lumMod val="75000"/>
                  </a:schemeClr>
                </a:solidFill>
                <a:effectLst/>
                <a:latin typeface="Aptos" panose="020B0004020202020204" pitchFamily="34" charset="0"/>
                <a:ea typeface="Aptos" panose="020B0004020202020204" pitchFamily="34" charset="0"/>
                <a:cs typeface="Times New Roman" panose="02020603050405020304" pitchFamily="18" charset="0"/>
              </a:rPr>
              <a:t>Damage:</a:t>
            </a:r>
            <a:r>
              <a:rPr lang="en-US" sz="1800" kern="100" dirty="0">
                <a:solidFill>
                  <a:schemeClr val="accent5">
                    <a:lumMod val="75000"/>
                  </a:schemeClr>
                </a:solidFill>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Air pollution can harm plants, animals, and ecosystems. It can lead to reduced crop yields, damage to forests and waterways, and loss of biodiversity. Polluted air can also contribute to acid rain, which can damage soil, water, and </a:t>
            </a:r>
            <a:r>
              <a:rPr lang="en-US" sz="1800" kern="100" dirty="0" smtClean="0">
                <a:effectLst/>
                <a:latin typeface="Aptos" panose="020B0004020202020204" pitchFamily="34" charset="0"/>
                <a:ea typeface="Aptos" panose="020B0004020202020204" pitchFamily="34" charset="0"/>
                <a:cs typeface="Times New Roman" panose="02020603050405020304" pitchFamily="18" charset="0"/>
              </a:rPr>
              <a:t>buildings.</a:t>
            </a:r>
          </a:p>
          <a:p>
            <a:pPr marL="0" marR="0" lvl="0" indent="0">
              <a:lnSpc>
                <a:spcPct val="90000"/>
              </a:lnSpc>
              <a:spcBef>
                <a:spcPts val="0"/>
              </a:spcBef>
              <a:spcAft>
                <a:spcPts val="800"/>
              </a:spcAft>
              <a:buNone/>
              <a:tabLst>
                <a:tab pos="457200" algn="l"/>
              </a:tabLst>
            </a:pPr>
            <a:endParaRPr lang="en-US" sz="1800" b="1" kern="100" dirty="0">
              <a:latin typeface="Aptos" panose="020B0004020202020204" pitchFamily="34" charset="0"/>
              <a:ea typeface="Aptos" panose="020B0004020202020204" pitchFamily="34" charset="0"/>
              <a:cs typeface="Times New Roman" panose="02020603050405020304" pitchFamily="18" charset="0"/>
            </a:endParaRPr>
          </a:p>
          <a:p>
            <a:pPr marL="0" marR="0" lvl="0" indent="0" algn="just">
              <a:lnSpc>
                <a:spcPct val="90000"/>
              </a:lnSpc>
              <a:spcBef>
                <a:spcPts val="0"/>
              </a:spcBef>
              <a:spcAft>
                <a:spcPts val="800"/>
              </a:spcAft>
              <a:buNone/>
              <a:tabLst>
                <a:tab pos="457200" algn="l"/>
              </a:tabLst>
            </a:pPr>
            <a:r>
              <a:rPr lang="en-US" sz="1800" b="1" kern="100" dirty="0" smtClean="0">
                <a:solidFill>
                  <a:schemeClr val="accent5">
                    <a:lumMod val="75000"/>
                  </a:schemeClr>
                </a:solidFill>
                <a:effectLst/>
                <a:latin typeface="Aptos" panose="020B0004020202020204" pitchFamily="34" charset="0"/>
                <a:ea typeface="Aptos" panose="020B0004020202020204" pitchFamily="34" charset="0"/>
                <a:cs typeface="Times New Roman" panose="02020603050405020304" pitchFamily="18" charset="0"/>
              </a:rPr>
              <a:t>Climate </a:t>
            </a:r>
            <a:r>
              <a:rPr lang="en-US" sz="1800" b="1" kern="100" dirty="0">
                <a:solidFill>
                  <a:schemeClr val="accent5">
                    <a:lumMod val="75000"/>
                  </a:schemeClr>
                </a:solidFill>
                <a:effectLst/>
                <a:latin typeface="Aptos" panose="020B0004020202020204" pitchFamily="34" charset="0"/>
                <a:ea typeface="Aptos" panose="020B0004020202020204" pitchFamily="34" charset="0"/>
                <a:cs typeface="Times New Roman" panose="02020603050405020304" pitchFamily="18" charset="0"/>
              </a:rPr>
              <a:t>Change:</a:t>
            </a:r>
            <a:r>
              <a:rPr lang="en-US" sz="1800" kern="100" dirty="0">
                <a:solidFill>
                  <a:schemeClr val="accent5">
                    <a:lumMod val="75000"/>
                  </a:schemeClr>
                </a:solidFill>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Some air pollutants, like carbon dioxide and methane, are greenhouse gases that contribute to climate change. By trapping heat in the atmosphere, these pollutants can lead to rising temperatures, melting ice caps, and more extreme weather events.</a:t>
            </a:r>
          </a:p>
          <a:p>
            <a:pPr>
              <a:lnSpc>
                <a:spcPct val="90000"/>
              </a:lnSpc>
            </a:pPr>
            <a:endParaRPr lang="en-US" sz="1400" dirty="0"/>
          </a:p>
        </p:txBody>
      </p:sp>
      <p:sp>
        <p:nvSpPr>
          <p:cNvPr id="5" name="Rectangle 4"/>
          <p:cNvSpPr/>
          <p:nvPr/>
        </p:nvSpPr>
        <p:spPr>
          <a:xfrm>
            <a:off x="285549" y="1545847"/>
            <a:ext cx="6096000" cy="590931"/>
          </a:xfrm>
          <a:prstGeom prst="rect">
            <a:avLst/>
          </a:prstGeom>
        </p:spPr>
        <p:txBody>
          <a:bodyPr>
            <a:spAutoFit/>
          </a:bodyPr>
          <a:lstStyle/>
          <a:p>
            <a:pPr algn="just">
              <a:lnSpc>
                <a:spcPct val="90000"/>
              </a:lnSpc>
              <a:spcAft>
                <a:spcPts val="800"/>
              </a:spcAft>
            </a:pPr>
            <a:r>
              <a:rPr lang="en-US" kern="100" dirty="0">
                <a:latin typeface="Aptos" panose="020B0004020202020204" pitchFamily="34" charset="0"/>
                <a:ea typeface="Aptos" panose="020B0004020202020204" pitchFamily="34" charset="0"/>
                <a:cs typeface="Times New Roman" panose="02020603050405020304" pitchFamily="18" charset="0"/>
              </a:rPr>
              <a:t>Air pollution can cause a wide range of </a:t>
            </a:r>
            <a:r>
              <a:rPr lang="en-US" kern="100" dirty="0" smtClean="0">
                <a:latin typeface="Aptos" panose="020B0004020202020204" pitchFamily="34" charset="0"/>
                <a:ea typeface="Aptos" panose="020B0004020202020204" pitchFamily="34" charset="0"/>
                <a:cs typeface="Times New Roman" panose="02020603050405020304" pitchFamily="18" charset="0"/>
              </a:rPr>
              <a:t>effects on </a:t>
            </a:r>
            <a:r>
              <a:rPr lang="en-US" kern="100" dirty="0">
                <a:latin typeface="Aptos" panose="020B0004020202020204" pitchFamily="34" charset="0"/>
                <a:ea typeface="Aptos" panose="020B0004020202020204" pitchFamily="34" charset="0"/>
                <a:cs typeface="Times New Roman" panose="02020603050405020304" pitchFamily="18" charset="0"/>
              </a:rPr>
              <a:t>the </a:t>
            </a:r>
            <a:r>
              <a:rPr lang="en-US" kern="100" dirty="0" smtClean="0">
                <a:latin typeface="Aptos" panose="020B0004020202020204" pitchFamily="34" charset="0"/>
                <a:ea typeface="Aptos" panose="020B0004020202020204" pitchFamily="34" charset="0"/>
                <a:cs typeface="Times New Roman" panose="02020603050405020304" pitchFamily="18" charset="0"/>
              </a:rPr>
              <a:t>environment, too. </a:t>
            </a:r>
            <a:r>
              <a:rPr lang="en-US" kern="100" dirty="0">
                <a:latin typeface="Aptos" panose="020B0004020202020204" pitchFamily="34" charset="0"/>
                <a:ea typeface="Aptos" panose="020B0004020202020204" pitchFamily="34" charset="0"/>
                <a:cs typeface="Times New Roman" panose="02020603050405020304" pitchFamily="18" charset="0"/>
              </a:rPr>
              <a:t>Here are some of the main issues: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5949" y="1629506"/>
            <a:ext cx="4611203" cy="3756731"/>
          </a:xfrm>
          <a:prstGeom prst="rect">
            <a:avLst/>
          </a:prstGeom>
        </p:spPr>
      </p:pic>
    </p:spTree>
    <p:extLst>
      <p:ext uri="{BB962C8B-B14F-4D97-AF65-F5344CB8AC3E}">
        <p14:creationId xmlns:p14="http://schemas.microsoft.com/office/powerpoint/2010/main" val="31886194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5D13CC36-B950-4F02-9BAF-9A7EB26739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1BDED99-B35B-4FEE-A274-8E8DB6FEEE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E384FD-212B-5D01-35F4-F4FE2BFA74DE}"/>
              </a:ext>
            </a:extLst>
          </p:cNvPr>
          <p:cNvSpPr>
            <a:spLocks noGrp="1"/>
          </p:cNvSpPr>
          <p:nvPr>
            <p:ph type="title"/>
          </p:nvPr>
        </p:nvSpPr>
        <p:spPr>
          <a:xfrm>
            <a:off x="254687" y="363477"/>
            <a:ext cx="8441464" cy="1216024"/>
          </a:xfrm>
        </p:spPr>
        <p:txBody>
          <a:bodyPr>
            <a:normAutofit/>
          </a:bodyPr>
          <a:lstStyle/>
          <a:p>
            <a:r>
              <a:rPr lang="en-US" b="1" dirty="0"/>
              <a:t>How to reduce air pollution</a:t>
            </a:r>
          </a:p>
        </p:txBody>
      </p:sp>
      <p:sp>
        <p:nvSpPr>
          <p:cNvPr id="3" name="Content Placeholder 2">
            <a:extLst>
              <a:ext uri="{FF2B5EF4-FFF2-40B4-BE49-F238E27FC236}">
                <a16:creationId xmlns:a16="http://schemas.microsoft.com/office/drawing/2014/main" id="{F065A09A-145E-569E-E489-EE513C64DFDA}"/>
              </a:ext>
            </a:extLst>
          </p:cNvPr>
          <p:cNvSpPr>
            <a:spLocks noGrp="1"/>
          </p:cNvSpPr>
          <p:nvPr>
            <p:ph idx="1"/>
          </p:nvPr>
        </p:nvSpPr>
        <p:spPr>
          <a:xfrm>
            <a:off x="278411" y="1861030"/>
            <a:ext cx="7582631" cy="4521298"/>
          </a:xfrm>
        </p:spPr>
        <p:txBody>
          <a:bodyPr>
            <a:normAutofit/>
          </a:bodyPr>
          <a:lstStyle/>
          <a:p>
            <a:pPr marL="0" marR="0" indent="0" algn="just">
              <a:lnSpc>
                <a:spcPct val="90000"/>
              </a:lnSpc>
              <a:spcBef>
                <a:spcPts val="0"/>
              </a:spcBef>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There are several things we can do to help reduce air pollution and protect the environment. Here are some actions individuals, communities, and governments can take:</a:t>
            </a:r>
          </a:p>
          <a:p>
            <a:pPr marR="0" lvl="0" algn="just">
              <a:lnSpc>
                <a:spcPct val="90000"/>
              </a:lnSpc>
              <a:spcBef>
                <a:spcPts val="0"/>
              </a:spcBef>
              <a:spcAft>
                <a:spcPts val="800"/>
              </a:spcAft>
              <a:tabLst>
                <a:tab pos="457200" algn="l"/>
              </a:tabLst>
            </a:pPr>
            <a:r>
              <a:rPr lang="en-US" sz="1800" b="1"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Use Clean Energy:</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Choose renewable energy sources like solar, wind, and hydroelectric power instead of fossil fuels like coal and oil. Using clean energy reduces greenhouse gas emissions and air pollution from power plants.</a:t>
            </a:r>
          </a:p>
          <a:p>
            <a:pPr algn="just">
              <a:lnSpc>
                <a:spcPct val="90000"/>
              </a:lnSpc>
              <a:spcBef>
                <a:spcPts val="0"/>
              </a:spcBef>
              <a:spcAft>
                <a:spcPts val="800"/>
              </a:spcAft>
              <a:tabLst>
                <a:tab pos="457200" algn="l"/>
              </a:tabLst>
            </a:pPr>
            <a:r>
              <a:rPr lang="en-US" sz="1800" b="1"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Drive Less:</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Whenever possible, walk, bike, carpool, or use public transportation instead of driving alone in a car. Vehicles are a major source of air pollution, especially in urban areas, so reducing the number of cars on the road can help improve air quality.</a:t>
            </a:r>
          </a:p>
          <a:p>
            <a:pPr algn="just">
              <a:lnSpc>
                <a:spcPct val="90000"/>
              </a:lnSpc>
              <a:spcBef>
                <a:spcPts val="0"/>
              </a:spcBef>
              <a:spcAft>
                <a:spcPts val="800"/>
              </a:spcAft>
              <a:tabLst>
                <a:tab pos="457200" algn="l"/>
              </a:tabLst>
            </a:pPr>
            <a:r>
              <a:rPr lang="en-US" sz="1800" b="1"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Choose Clean Transportation:</a:t>
            </a:r>
            <a:r>
              <a:rPr lang="en-US"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If you need to drive, choose vehicles with higher fuel efficiency or low-emission options like electric or hybrid cars. Keep your car well-maintained to reduce emissions, and avoid idling whenever possible.</a:t>
            </a:r>
          </a:p>
          <a:p>
            <a:pPr>
              <a:lnSpc>
                <a:spcPct val="90000"/>
              </a:lnSpc>
            </a:pPr>
            <a:endParaRPr lang="en-US" sz="1600" dirty="0"/>
          </a:p>
        </p:txBody>
      </p:sp>
      <p:pic>
        <p:nvPicPr>
          <p:cNvPr id="5" name="Picture 4" descr="Vintage bike parked on country road at sunset">
            <a:extLst>
              <a:ext uri="{FF2B5EF4-FFF2-40B4-BE49-F238E27FC236}">
                <a16:creationId xmlns:a16="http://schemas.microsoft.com/office/drawing/2014/main" id="{69033F45-94C6-8A43-D770-2DFAC245292D}"/>
              </a:ext>
            </a:extLst>
          </p:cNvPr>
          <p:cNvPicPr>
            <a:picLocks noChangeAspect="1"/>
          </p:cNvPicPr>
          <p:nvPr/>
        </p:nvPicPr>
        <p:blipFill rotWithShape="1">
          <a:blip r:embed="rId2"/>
          <a:srcRect l="44685" r="14252" b="-1"/>
          <a:stretch/>
        </p:blipFill>
        <p:spPr>
          <a:xfrm>
            <a:off x="7968222" y="2"/>
            <a:ext cx="4223778" cy="6865951"/>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Tree>
    <p:extLst>
      <p:ext uri="{BB962C8B-B14F-4D97-AF65-F5344CB8AC3E}">
        <p14:creationId xmlns:p14="http://schemas.microsoft.com/office/powerpoint/2010/main" val="333575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37B2035-1FCB-439A-B421-095E136C7E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1CE2CF7-D5AA-4464-AC91-9ED1EA5D63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6CEB83-8F1A-6D7D-4033-F8A17FE53520}"/>
              </a:ext>
            </a:extLst>
          </p:cNvPr>
          <p:cNvSpPr>
            <a:spLocks noGrp="1"/>
          </p:cNvSpPr>
          <p:nvPr>
            <p:ph type="title"/>
          </p:nvPr>
        </p:nvSpPr>
        <p:spPr>
          <a:xfrm>
            <a:off x="5818909" y="323273"/>
            <a:ext cx="4756728" cy="1216024"/>
          </a:xfrm>
        </p:spPr>
        <p:txBody>
          <a:bodyPr>
            <a:normAutofit/>
          </a:bodyPr>
          <a:lstStyle/>
          <a:p>
            <a:r>
              <a:rPr lang="en-US" b="1" dirty="0"/>
              <a:t>How to </a:t>
            </a:r>
            <a:r>
              <a:rPr lang="en-US" b="1" dirty="0" smtClean="0"/>
              <a:t>reduce</a:t>
            </a:r>
            <a:br>
              <a:rPr lang="en-US" b="1" dirty="0" smtClean="0"/>
            </a:br>
            <a:r>
              <a:rPr lang="en-US" b="1" dirty="0" smtClean="0"/>
              <a:t> </a:t>
            </a:r>
            <a:r>
              <a:rPr lang="en-US" b="1" dirty="0"/>
              <a:t>air pollution</a:t>
            </a:r>
          </a:p>
        </p:txBody>
      </p:sp>
      <p:pic>
        <p:nvPicPr>
          <p:cNvPr id="23" name="Picture 22" descr="Light bulb on green grass">
            <a:extLst>
              <a:ext uri="{FF2B5EF4-FFF2-40B4-BE49-F238E27FC236}">
                <a16:creationId xmlns:a16="http://schemas.microsoft.com/office/drawing/2014/main" id="{0246B649-32D7-5137-D9E9-ADF32D900488}"/>
              </a:ext>
            </a:extLst>
          </p:cNvPr>
          <p:cNvPicPr>
            <a:picLocks noChangeAspect="1"/>
          </p:cNvPicPr>
          <p:nvPr/>
        </p:nvPicPr>
        <p:blipFill rotWithShape="1">
          <a:blip r:embed="rId2"/>
          <a:srcRect l="31320" r="24047" b="-2"/>
          <a:stretch/>
        </p:blipFill>
        <p:spPr>
          <a:xfrm>
            <a:off x="20" y="2"/>
            <a:ext cx="4585628" cy="6857998"/>
          </a:xfrm>
          <a:custGeom>
            <a:avLst/>
            <a:gdLst/>
            <a:ahLst/>
            <a:cxnLst/>
            <a:rect l="l" t="t" r="r" b="b"/>
            <a:pathLst>
              <a:path w="4585648" h="6857998">
                <a:moveTo>
                  <a:pt x="0" y="0"/>
                </a:moveTo>
                <a:lnTo>
                  <a:pt x="3944047" y="0"/>
                </a:lnTo>
                <a:lnTo>
                  <a:pt x="3944688" y="10340"/>
                </a:lnTo>
                <a:cubicBezTo>
                  <a:pt x="3965528" y="36732"/>
                  <a:pt x="3945672" y="53579"/>
                  <a:pt x="3950304" y="81398"/>
                </a:cubicBezTo>
                <a:cubicBezTo>
                  <a:pt x="3979668" y="102733"/>
                  <a:pt x="3935739" y="103225"/>
                  <a:pt x="3930579" y="118301"/>
                </a:cubicBezTo>
                <a:lnTo>
                  <a:pt x="3930846" y="122373"/>
                </a:lnTo>
                <a:lnTo>
                  <a:pt x="3937038" y="132397"/>
                </a:lnTo>
                <a:lnTo>
                  <a:pt x="3940265" y="135982"/>
                </a:lnTo>
                <a:cubicBezTo>
                  <a:pt x="3942154" y="138523"/>
                  <a:pt x="3942977" y="140298"/>
                  <a:pt x="3943073" y="141620"/>
                </a:cubicBezTo>
                <a:cubicBezTo>
                  <a:pt x="3942998" y="141685"/>
                  <a:pt x="3942926" y="141751"/>
                  <a:pt x="3942854" y="141816"/>
                </a:cubicBezTo>
                <a:lnTo>
                  <a:pt x="3946045" y="146983"/>
                </a:lnTo>
                <a:cubicBezTo>
                  <a:pt x="3952085" y="155570"/>
                  <a:pt x="3958585" y="163800"/>
                  <a:pt x="3965281" y="171535"/>
                </a:cubicBezTo>
                <a:cubicBezTo>
                  <a:pt x="3952744" y="181711"/>
                  <a:pt x="3987015" y="208379"/>
                  <a:pt x="3955100" y="211093"/>
                </a:cubicBezTo>
                <a:cubicBezTo>
                  <a:pt x="3963231" y="221704"/>
                  <a:pt x="3979172" y="225918"/>
                  <a:pt x="3957453" y="226143"/>
                </a:cubicBezTo>
                <a:cubicBezTo>
                  <a:pt x="3959561" y="229747"/>
                  <a:pt x="3959011" y="232340"/>
                  <a:pt x="3957179" y="234484"/>
                </a:cubicBezTo>
                <a:lnTo>
                  <a:pt x="3956175" y="235199"/>
                </a:lnTo>
                <a:lnTo>
                  <a:pt x="3974755" y="258709"/>
                </a:lnTo>
                <a:cubicBezTo>
                  <a:pt x="3974810" y="259903"/>
                  <a:pt x="3974864" y="261097"/>
                  <a:pt x="3974919" y="262291"/>
                </a:cubicBezTo>
                <a:lnTo>
                  <a:pt x="3989981" y="277023"/>
                </a:lnTo>
                <a:lnTo>
                  <a:pt x="3996191" y="284947"/>
                </a:lnTo>
                <a:lnTo>
                  <a:pt x="4001190" y="286536"/>
                </a:lnTo>
                <a:cubicBezTo>
                  <a:pt x="4004786" y="288616"/>
                  <a:pt x="4007623" y="292056"/>
                  <a:pt x="4008705" y="298565"/>
                </a:cubicBezTo>
                <a:cubicBezTo>
                  <a:pt x="4008585" y="299108"/>
                  <a:pt x="4008465" y="299650"/>
                  <a:pt x="4008344" y="300194"/>
                </a:cubicBezTo>
                <a:lnTo>
                  <a:pt x="4019098" y="309203"/>
                </a:lnTo>
                <a:cubicBezTo>
                  <a:pt x="4023353" y="311943"/>
                  <a:pt x="4028131" y="314172"/>
                  <a:pt x="4033618" y="315650"/>
                </a:cubicBezTo>
                <a:cubicBezTo>
                  <a:pt x="4027964" y="354775"/>
                  <a:pt x="4065415" y="383133"/>
                  <a:pt x="4080284" y="421400"/>
                </a:cubicBezTo>
                <a:cubicBezTo>
                  <a:pt x="4052614" y="444764"/>
                  <a:pt x="4129047" y="500739"/>
                  <a:pt x="4168461" y="503092"/>
                </a:cubicBezTo>
                <a:cubicBezTo>
                  <a:pt x="4128023" y="511488"/>
                  <a:pt x="4257167" y="577423"/>
                  <a:pt x="4192557" y="560735"/>
                </a:cubicBezTo>
                <a:cubicBezTo>
                  <a:pt x="4202585" y="572893"/>
                  <a:pt x="4193454" y="589341"/>
                  <a:pt x="4176910" y="584674"/>
                </a:cubicBezTo>
                <a:cubicBezTo>
                  <a:pt x="4224177" y="618252"/>
                  <a:pt x="4225772" y="681450"/>
                  <a:pt x="4260533" y="723119"/>
                </a:cubicBezTo>
                <a:cubicBezTo>
                  <a:pt x="4242328" y="753272"/>
                  <a:pt x="4263820" y="734604"/>
                  <a:pt x="4270711" y="760720"/>
                </a:cubicBezTo>
                <a:cubicBezTo>
                  <a:pt x="4295191" y="748303"/>
                  <a:pt x="4270314" y="794183"/>
                  <a:pt x="4302509" y="789247"/>
                </a:cubicBezTo>
                <a:cubicBezTo>
                  <a:pt x="4302741" y="794159"/>
                  <a:pt x="4301954" y="799070"/>
                  <a:pt x="4300921" y="804034"/>
                </a:cubicBezTo>
                <a:cubicBezTo>
                  <a:pt x="4300749" y="804900"/>
                  <a:pt x="4300572" y="805767"/>
                  <a:pt x="4300400" y="806635"/>
                </a:cubicBezTo>
                <a:lnTo>
                  <a:pt x="4303753" y="815950"/>
                </a:lnTo>
                <a:lnTo>
                  <a:pt x="4297888" y="819940"/>
                </a:lnTo>
                <a:cubicBezTo>
                  <a:pt x="4297944" y="824938"/>
                  <a:pt x="4297999" y="829937"/>
                  <a:pt x="4298055" y="834935"/>
                </a:cubicBezTo>
                <a:cubicBezTo>
                  <a:pt x="4299172" y="840340"/>
                  <a:pt x="4301603" y="845911"/>
                  <a:pt x="4306135" y="851700"/>
                </a:cubicBezTo>
                <a:cubicBezTo>
                  <a:pt x="4332817" y="868320"/>
                  <a:pt x="4317557" y="909641"/>
                  <a:pt x="4352091" y="929754"/>
                </a:cubicBezTo>
                <a:cubicBezTo>
                  <a:pt x="4362479" y="937980"/>
                  <a:pt x="4380484" y="968513"/>
                  <a:pt x="4375270" y="977376"/>
                </a:cubicBezTo>
                <a:cubicBezTo>
                  <a:pt x="4377250" y="984377"/>
                  <a:pt x="4384849" y="990651"/>
                  <a:pt x="4377297" y="996912"/>
                </a:cubicBezTo>
                <a:cubicBezTo>
                  <a:pt x="4369005" y="1005760"/>
                  <a:pt x="4399874" y="1021625"/>
                  <a:pt x="4384684" y="1023223"/>
                </a:cubicBezTo>
                <a:cubicBezTo>
                  <a:pt x="4406172" y="1034643"/>
                  <a:pt x="4390237" y="1055523"/>
                  <a:pt x="4392472" y="1070780"/>
                </a:cubicBezTo>
                <a:cubicBezTo>
                  <a:pt x="4411832" y="1078905"/>
                  <a:pt x="4397439" y="1102903"/>
                  <a:pt x="4412067" y="1132722"/>
                </a:cubicBezTo>
                <a:cubicBezTo>
                  <a:pt x="4434025" y="1141419"/>
                  <a:pt x="4421728" y="1152870"/>
                  <a:pt x="4455281" y="1171648"/>
                </a:cubicBezTo>
                <a:cubicBezTo>
                  <a:pt x="4453907" y="1173110"/>
                  <a:pt x="4452815" y="1174775"/>
                  <a:pt x="4452047" y="1176593"/>
                </a:cubicBezTo>
                <a:cubicBezTo>
                  <a:pt x="4447572" y="1187166"/>
                  <a:pt x="4454607" y="1200545"/>
                  <a:pt x="4467755" y="1206479"/>
                </a:cubicBezTo>
                <a:lnTo>
                  <a:pt x="4498518" y="1230184"/>
                </a:lnTo>
                <a:lnTo>
                  <a:pt x="4503988" y="1239714"/>
                </a:lnTo>
                <a:cubicBezTo>
                  <a:pt x="4506730" y="1246063"/>
                  <a:pt x="4507415" y="1251722"/>
                  <a:pt x="4506821" y="1256926"/>
                </a:cubicBezTo>
                <a:lnTo>
                  <a:pt x="4502210" y="1270678"/>
                </a:lnTo>
                <a:lnTo>
                  <a:pt x="4494994" y="1272955"/>
                </a:lnTo>
                <a:lnTo>
                  <a:pt x="4495424" y="1282254"/>
                </a:lnTo>
                <a:lnTo>
                  <a:pt x="4494064" y="1284511"/>
                </a:lnTo>
                <a:cubicBezTo>
                  <a:pt x="4491436" y="1288808"/>
                  <a:pt x="4489075" y="1293117"/>
                  <a:pt x="4487745" y="1297660"/>
                </a:cubicBezTo>
                <a:cubicBezTo>
                  <a:pt x="4521914" y="1300656"/>
                  <a:pt x="4482088" y="1336801"/>
                  <a:pt x="4510831" y="1331158"/>
                </a:cubicBezTo>
                <a:cubicBezTo>
                  <a:pt x="4509485" y="1356644"/>
                  <a:pt x="4537196" y="1344587"/>
                  <a:pt x="4509149" y="1367911"/>
                </a:cubicBezTo>
                <a:cubicBezTo>
                  <a:pt x="4525575" y="1402569"/>
                  <a:pt x="4519252" y="1443943"/>
                  <a:pt x="4530734" y="1480066"/>
                </a:cubicBezTo>
                <a:lnTo>
                  <a:pt x="4531332" y="1481140"/>
                </a:lnTo>
                <a:lnTo>
                  <a:pt x="4523757" y="1500827"/>
                </a:lnTo>
                <a:lnTo>
                  <a:pt x="4517749" y="1528834"/>
                </a:lnTo>
                <a:lnTo>
                  <a:pt x="4510978" y="1526104"/>
                </a:lnTo>
                <a:cubicBezTo>
                  <a:pt x="4505305" y="1525236"/>
                  <a:pt x="4507721" y="1530251"/>
                  <a:pt x="4513177" y="1537822"/>
                </a:cubicBezTo>
                <a:lnTo>
                  <a:pt x="4515243" y="1540521"/>
                </a:lnTo>
                <a:lnTo>
                  <a:pt x="4514146" y="1545627"/>
                </a:lnTo>
                <a:cubicBezTo>
                  <a:pt x="4512031" y="1559801"/>
                  <a:pt x="4511188" y="1572109"/>
                  <a:pt x="4512185" y="1579228"/>
                </a:cubicBezTo>
                <a:cubicBezTo>
                  <a:pt x="4545845" y="1639398"/>
                  <a:pt x="4550705" y="1726741"/>
                  <a:pt x="4554335" y="1818364"/>
                </a:cubicBezTo>
                <a:cubicBezTo>
                  <a:pt x="4560401" y="1899079"/>
                  <a:pt x="4548295" y="2018831"/>
                  <a:pt x="4548582" y="2063518"/>
                </a:cubicBezTo>
                <a:lnTo>
                  <a:pt x="4556056" y="2086487"/>
                </a:lnTo>
                <a:lnTo>
                  <a:pt x="4554275" y="2089340"/>
                </a:lnTo>
                <a:cubicBezTo>
                  <a:pt x="4550593" y="2102174"/>
                  <a:pt x="4551716" y="2110234"/>
                  <a:pt x="4554956" y="2116163"/>
                </a:cubicBezTo>
                <a:lnTo>
                  <a:pt x="4560492" y="2121961"/>
                </a:lnTo>
                <a:lnTo>
                  <a:pt x="4571444" y="2176482"/>
                </a:lnTo>
                <a:lnTo>
                  <a:pt x="4575448" y="2237907"/>
                </a:lnTo>
                <a:lnTo>
                  <a:pt x="4573513" y="2238688"/>
                </a:lnTo>
                <a:cubicBezTo>
                  <a:pt x="4569330" y="2241686"/>
                  <a:pt x="4566526" y="2246244"/>
                  <a:pt x="4566533" y="2254203"/>
                </a:cubicBezTo>
                <a:cubicBezTo>
                  <a:pt x="4536852" y="2242405"/>
                  <a:pt x="4555170" y="2259280"/>
                  <a:pt x="4557814" y="2283790"/>
                </a:cubicBezTo>
                <a:cubicBezTo>
                  <a:pt x="4512304" y="2270934"/>
                  <a:pt x="4537738" y="2340304"/>
                  <a:pt x="4512647" y="2352361"/>
                </a:cubicBezTo>
                <a:cubicBezTo>
                  <a:pt x="4515616" y="2370657"/>
                  <a:pt x="4517925" y="2389769"/>
                  <a:pt x="4519328" y="2409295"/>
                </a:cubicBezTo>
                <a:lnTo>
                  <a:pt x="4519571" y="2420793"/>
                </a:lnTo>
                <a:lnTo>
                  <a:pt x="4519120" y="2421041"/>
                </a:lnTo>
                <a:cubicBezTo>
                  <a:pt x="4518201" y="2423576"/>
                  <a:pt x="4517918" y="2427373"/>
                  <a:pt x="4518471" y="2433205"/>
                </a:cubicBezTo>
                <a:lnTo>
                  <a:pt x="4461595" y="2530080"/>
                </a:lnTo>
                <a:cubicBezTo>
                  <a:pt x="4445853" y="2584934"/>
                  <a:pt x="4405533" y="2605402"/>
                  <a:pt x="4412936" y="2666699"/>
                </a:cubicBezTo>
                <a:cubicBezTo>
                  <a:pt x="4398065" y="2717991"/>
                  <a:pt x="4372927" y="2756371"/>
                  <a:pt x="4370093" y="2804588"/>
                </a:cubicBezTo>
                <a:cubicBezTo>
                  <a:pt x="4347398" y="2879436"/>
                  <a:pt x="4272392" y="2939011"/>
                  <a:pt x="4262477" y="3058637"/>
                </a:cubicBezTo>
                <a:cubicBezTo>
                  <a:pt x="4283714" y="3099999"/>
                  <a:pt x="4256160" y="3144249"/>
                  <a:pt x="4253454" y="3179447"/>
                </a:cubicBezTo>
                <a:cubicBezTo>
                  <a:pt x="4259242" y="3200557"/>
                  <a:pt x="4257117" y="3211737"/>
                  <a:pt x="4239228" y="3217364"/>
                </a:cubicBezTo>
                <a:cubicBezTo>
                  <a:pt x="4268875" y="3316502"/>
                  <a:pt x="4225924" y="3257304"/>
                  <a:pt x="4222932" y="3330364"/>
                </a:cubicBezTo>
                <a:cubicBezTo>
                  <a:pt x="4224428" y="3395928"/>
                  <a:pt x="4215196" y="3463236"/>
                  <a:pt x="4248669" y="3547193"/>
                </a:cubicBezTo>
                <a:cubicBezTo>
                  <a:pt x="4260183" y="3566053"/>
                  <a:pt x="4256781" y="3592027"/>
                  <a:pt x="4241070" y="3605210"/>
                </a:cubicBezTo>
                <a:cubicBezTo>
                  <a:pt x="4238364" y="3607478"/>
                  <a:pt x="4235392" y="3609274"/>
                  <a:pt x="4232239" y="3610540"/>
                </a:cubicBezTo>
                <a:cubicBezTo>
                  <a:pt x="4258208" y="3664330"/>
                  <a:pt x="4231517" y="3673159"/>
                  <a:pt x="4251881" y="3702764"/>
                </a:cubicBezTo>
                <a:cubicBezTo>
                  <a:pt x="4242939" y="3759891"/>
                  <a:pt x="4201773" y="3786712"/>
                  <a:pt x="4219293" y="3813528"/>
                </a:cubicBezTo>
                <a:cubicBezTo>
                  <a:pt x="4207910" y="3838914"/>
                  <a:pt x="4167663" y="3859754"/>
                  <a:pt x="4184863" y="3893255"/>
                </a:cubicBezTo>
                <a:cubicBezTo>
                  <a:pt x="4163644" y="3884625"/>
                  <a:pt x="4188862" y="3931915"/>
                  <a:pt x="4169808" y="3939619"/>
                </a:cubicBezTo>
                <a:cubicBezTo>
                  <a:pt x="4154129" y="3943837"/>
                  <a:pt x="4158129" y="3959170"/>
                  <a:pt x="4154137" y="3971517"/>
                </a:cubicBezTo>
                <a:cubicBezTo>
                  <a:pt x="4139069" y="3981495"/>
                  <a:pt x="4133844" y="4042203"/>
                  <a:pt x="4139625" y="4062614"/>
                </a:cubicBezTo>
                <a:cubicBezTo>
                  <a:pt x="4165622" y="4119195"/>
                  <a:pt x="4107101" y="4172348"/>
                  <a:pt x="4126180" y="4217749"/>
                </a:cubicBezTo>
                <a:cubicBezTo>
                  <a:pt x="4128014" y="4267056"/>
                  <a:pt x="4089563" y="4286360"/>
                  <a:pt x="4072389" y="4317623"/>
                </a:cubicBezTo>
                <a:cubicBezTo>
                  <a:pt x="4062182" y="4356545"/>
                  <a:pt x="4071264" y="4384138"/>
                  <a:pt x="4064937" y="4451279"/>
                </a:cubicBezTo>
                <a:cubicBezTo>
                  <a:pt x="4050628" y="4512697"/>
                  <a:pt x="4048851" y="4652154"/>
                  <a:pt x="4034424" y="4720470"/>
                </a:cubicBezTo>
                <a:cubicBezTo>
                  <a:pt x="3973937" y="4868361"/>
                  <a:pt x="4025760" y="4964348"/>
                  <a:pt x="4016334" y="5052878"/>
                </a:cubicBezTo>
                <a:cubicBezTo>
                  <a:pt x="3999794" y="5123327"/>
                  <a:pt x="4021855" y="5194887"/>
                  <a:pt x="3977865" y="5251650"/>
                </a:cubicBezTo>
                <a:cubicBezTo>
                  <a:pt x="3973961" y="5317292"/>
                  <a:pt x="3987477" y="5410025"/>
                  <a:pt x="3997669" y="5413392"/>
                </a:cubicBezTo>
                <a:cubicBezTo>
                  <a:pt x="3969262" y="5397845"/>
                  <a:pt x="3981248" y="5449403"/>
                  <a:pt x="3981869" y="5471875"/>
                </a:cubicBezTo>
                <a:cubicBezTo>
                  <a:pt x="3957580" y="5534944"/>
                  <a:pt x="3976666" y="5598829"/>
                  <a:pt x="3901990" y="5708604"/>
                </a:cubicBezTo>
                <a:cubicBezTo>
                  <a:pt x="3897618" y="5810136"/>
                  <a:pt x="3870199" y="5788842"/>
                  <a:pt x="3860571" y="5821275"/>
                </a:cubicBezTo>
                <a:cubicBezTo>
                  <a:pt x="3868171" y="5831278"/>
                  <a:pt x="3866949" y="5900968"/>
                  <a:pt x="3849074" y="5900679"/>
                </a:cubicBezTo>
                <a:cubicBezTo>
                  <a:pt x="3871964" y="5925143"/>
                  <a:pt x="3834226" y="5972433"/>
                  <a:pt x="3841809" y="5992005"/>
                </a:cubicBezTo>
                <a:cubicBezTo>
                  <a:pt x="3848533" y="6035132"/>
                  <a:pt x="3834497" y="6078819"/>
                  <a:pt x="3832901" y="6122412"/>
                </a:cubicBezTo>
                <a:cubicBezTo>
                  <a:pt x="3799640" y="6263751"/>
                  <a:pt x="3784898" y="6198720"/>
                  <a:pt x="3804166" y="6389843"/>
                </a:cubicBezTo>
                <a:cubicBezTo>
                  <a:pt x="3799226" y="6482285"/>
                  <a:pt x="3740829" y="6538361"/>
                  <a:pt x="3736537" y="6595214"/>
                </a:cubicBezTo>
                <a:cubicBezTo>
                  <a:pt x="3692112" y="6745846"/>
                  <a:pt x="3660956" y="6804405"/>
                  <a:pt x="3649707" y="6848925"/>
                </a:cubicBezTo>
                <a:lnTo>
                  <a:pt x="3649314" y="6857996"/>
                </a:lnTo>
                <a:lnTo>
                  <a:pt x="4585648" y="6857996"/>
                </a:lnTo>
                <a:lnTo>
                  <a:pt x="4585648" y="6857998"/>
                </a:lnTo>
                <a:lnTo>
                  <a:pt x="0" y="6857998"/>
                </a:lnTo>
                <a:close/>
              </a:path>
            </a:pathLst>
          </a:custGeom>
        </p:spPr>
      </p:pic>
      <p:sp>
        <p:nvSpPr>
          <p:cNvPr id="3" name="Content Placeholder 2">
            <a:extLst>
              <a:ext uri="{FF2B5EF4-FFF2-40B4-BE49-F238E27FC236}">
                <a16:creationId xmlns:a16="http://schemas.microsoft.com/office/drawing/2014/main" id="{C8F5F794-4AA8-7A0E-BDDE-8E53301F1A55}"/>
              </a:ext>
            </a:extLst>
          </p:cNvPr>
          <p:cNvSpPr>
            <a:spLocks noGrp="1"/>
          </p:cNvSpPr>
          <p:nvPr>
            <p:ph idx="1"/>
          </p:nvPr>
        </p:nvSpPr>
        <p:spPr>
          <a:xfrm>
            <a:off x="4876800" y="2147356"/>
            <a:ext cx="6603999" cy="4107021"/>
          </a:xfrm>
        </p:spPr>
        <p:txBody>
          <a:bodyPr>
            <a:normAutofit/>
          </a:bodyPr>
          <a:lstStyle/>
          <a:p>
            <a:pPr algn="just">
              <a:lnSpc>
                <a:spcPct val="90000"/>
              </a:lnSpc>
            </a:pPr>
            <a:r>
              <a:rPr lang="en-US" b="1"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rPr>
              <a:t>Reduce, Reuse, Recycle:</a:t>
            </a:r>
            <a:r>
              <a:rPr lang="en-US"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rPr>
              <a:t> </a:t>
            </a:r>
            <a:r>
              <a:rPr lang="en-US" kern="100" dirty="0">
                <a:effectLst/>
                <a:latin typeface="Aptos" panose="020B0004020202020204" pitchFamily="34" charset="0"/>
                <a:ea typeface="Aptos" panose="020B0004020202020204" pitchFamily="34" charset="0"/>
                <a:cs typeface="Times New Roman" panose="02020603050405020304" pitchFamily="18" charset="0"/>
              </a:rPr>
              <a:t>Reduce waste and pollution by using less disposable plastic and packaging, and recycling materials like paper, glass, and metal. This reduces the need for new resources and reduces pollution from manufacturing and disposal processes</a:t>
            </a:r>
            <a:r>
              <a:rPr lang="en-US" kern="100" dirty="0" smtClean="0">
                <a:effectLst/>
                <a:latin typeface="Aptos" panose="020B0004020202020204" pitchFamily="34" charset="0"/>
                <a:ea typeface="Aptos" panose="020B0004020202020204" pitchFamily="34" charset="0"/>
                <a:cs typeface="Times New Roman" panose="02020603050405020304" pitchFamily="18" charset="0"/>
              </a:rPr>
              <a:t>.</a:t>
            </a:r>
          </a:p>
          <a:p>
            <a:pPr algn="just">
              <a:lnSpc>
                <a:spcPct val="90000"/>
              </a:lnSpc>
            </a:pP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90000"/>
              </a:lnSpc>
            </a:pPr>
            <a:r>
              <a:rPr lang="en-US" b="1"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rPr>
              <a:t>Conserve Energy:</a:t>
            </a:r>
            <a:r>
              <a:rPr lang="en-US"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rPr>
              <a:t> </a:t>
            </a:r>
            <a:r>
              <a:rPr lang="en-US" kern="100" dirty="0">
                <a:effectLst/>
                <a:latin typeface="Aptos" panose="020B0004020202020204" pitchFamily="34" charset="0"/>
                <a:ea typeface="Aptos" panose="020B0004020202020204" pitchFamily="34" charset="0"/>
                <a:cs typeface="Times New Roman" panose="02020603050405020304" pitchFamily="18" charset="0"/>
              </a:rPr>
              <a:t>Use energy-efficient appliances, LED light bulbs, and smart thermostats to reduce energy consumption and lower emissions from power plants. Turn off lights and electronics when they're not in use, and adjust your thermostat to save energy.</a:t>
            </a:r>
            <a:endParaRPr lang="en-US" dirty="0"/>
          </a:p>
        </p:txBody>
      </p:sp>
    </p:spTree>
    <p:extLst>
      <p:ext uri="{BB962C8B-B14F-4D97-AF65-F5344CB8AC3E}">
        <p14:creationId xmlns:p14="http://schemas.microsoft.com/office/powerpoint/2010/main" val="4169843244"/>
      </p:ext>
    </p:extLst>
  </p:cSld>
  <p:clrMapOvr>
    <a:masterClrMapping/>
  </p:clrMapOvr>
  <p:timing>
    <p:tnLst>
      <p:par>
        <p:cTn id="1" dur="indefinite" restart="never" nodeType="tmRoot"/>
      </p:par>
    </p:tnLst>
  </p:timing>
</p:sld>
</file>

<file path=ppt/theme/theme1.xml><?xml version="1.0" encoding="utf-8"?>
<a:theme xmlns:a="http://schemas.openxmlformats.org/drawingml/2006/main" name="ArchiveVTI">
  <a:themeElements>
    <a:clrScheme name="AnalogousFromDarkSeedLeftStep">
      <a:dk1>
        <a:srgbClr val="000000"/>
      </a:dk1>
      <a:lt1>
        <a:srgbClr val="FFFFFF"/>
      </a:lt1>
      <a:dk2>
        <a:srgbClr val="1B2830"/>
      </a:dk2>
      <a:lt2>
        <a:srgbClr val="F1F3F0"/>
      </a:lt2>
      <a:accent1>
        <a:srgbClr val="A629E7"/>
      </a:accent1>
      <a:accent2>
        <a:srgbClr val="592FD9"/>
      </a:accent2>
      <a:accent3>
        <a:srgbClr val="294AE7"/>
      </a:accent3>
      <a:accent4>
        <a:srgbClr val="1787D5"/>
      </a:accent4>
      <a:accent5>
        <a:srgbClr val="22BFBE"/>
      </a:accent5>
      <a:accent6>
        <a:srgbClr val="16C67B"/>
      </a:accent6>
      <a:hlink>
        <a:srgbClr val="3897A9"/>
      </a:hlink>
      <a:folHlink>
        <a:srgbClr val="7F7F7F"/>
      </a:folHlink>
    </a:clrScheme>
    <a:fontScheme name="Custom 170">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iveVTI" id="{514BDC9F-20AC-40CA-9FE7-B30987BCD2D4}" vid="{D8FA1533-D953-46ED-B2C7-B32AF1BED7A8}"/>
    </a:ext>
  </a:extLst>
</a:theme>
</file>

<file path=docProps/app.xml><?xml version="1.0" encoding="utf-8"?>
<Properties xmlns="http://schemas.openxmlformats.org/officeDocument/2006/extended-properties" xmlns:vt="http://schemas.openxmlformats.org/officeDocument/2006/docPropsVTypes">
  <TotalTime>491</TotalTime>
  <Words>1260</Words>
  <Application>Microsoft Office PowerPoint</Application>
  <PresentationFormat>Widescreen</PresentationFormat>
  <Paragraphs>68</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Aptos</vt:lpstr>
      <vt:lpstr>Arial</vt:lpstr>
      <vt:lpstr>Batang</vt:lpstr>
      <vt:lpstr>Bembo</vt:lpstr>
      <vt:lpstr>Söhne</vt:lpstr>
      <vt:lpstr>Times New Roman</vt:lpstr>
      <vt:lpstr>ArchiveVTI</vt:lpstr>
      <vt:lpstr>Air Pollution</vt:lpstr>
      <vt:lpstr>What is air pollution</vt:lpstr>
      <vt:lpstr>PowerPoint Presentation</vt:lpstr>
      <vt:lpstr>Types of air pollution</vt:lpstr>
      <vt:lpstr>Air pollution problems</vt:lpstr>
      <vt:lpstr>PowerPoint Presentation</vt:lpstr>
      <vt:lpstr>Air pollution problems</vt:lpstr>
      <vt:lpstr>How to reduce air pollution</vt:lpstr>
      <vt:lpstr>How to reduce  air pollution</vt:lpstr>
      <vt:lpstr>How to reduce air pollution</vt:lpstr>
      <vt:lpstr>Air pollution in cyprus</vt:lpstr>
      <vt:lpstr>Air pollution in cyprus</vt:lpstr>
      <vt:lpstr>Air pollution in cyprus</vt:lpstr>
      <vt:lpstr>RECOMMENTATIONS DURING  A DUST EPISODE in cyprus</vt:lpstr>
      <vt:lpstr>Posters about air pollution created from students of grade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Pollution</dc:title>
  <dc:creator>chrysanthi andreou</dc:creator>
  <cp:lastModifiedBy>Soteroula</cp:lastModifiedBy>
  <cp:revision>21</cp:revision>
  <dcterms:created xsi:type="dcterms:W3CDTF">2024-03-22T18:15:23Z</dcterms:created>
  <dcterms:modified xsi:type="dcterms:W3CDTF">2024-12-30T16:51:02Z</dcterms:modified>
</cp:coreProperties>
</file>